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8" r:id="rId1"/>
    <p:sldMasterId id="2147483694" r:id="rId2"/>
  </p:sldMasterIdLst>
  <p:notesMasterIdLst>
    <p:notesMasterId r:id="rId31"/>
  </p:notesMasterIdLst>
  <p:handoutMasterIdLst>
    <p:handoutMasterId r:id="rId32"/>
  </p:handoutMasterIdLst>
  <p:sldIdLst>
    <p:sldId id="266" r:id="rId3"/>
    <p:sldId id="282" r:id="rId4"/>
    <p:sldId id="351" r:id="rId5"/>
    <p:sldId id="352" r:id="rId6"/>
    <p:sldId id="287" r:id="rId7"/>
    <p:sldId id="322" r:id="rId8"/>
    <p:sldId id="269" r:id="rId9"/>
    <p:sldId id="344" r:id="rId10"/>
    <p:sldId id="303" r:id="rId11"/>
    <p:sldId id="350" r:id="rId12"/>
    <p:sldId id="260" r:id="rId13"/>
    <p:sldId id="261" r:id="rId14"/>
    <p:sldId id="325" r:id="rId15"/>
    <p:sldId id="353" r:id="rId16"/>
    <p:sldId id="342" r:id="rId17"/>
    <p:sldId id="313" r:id="rId18"/>
    <p:sldId id="274" r:id="rId19"/>
    <p:sldId id="295" r:id="rId20"/>
    <p:sldId id="354" r:id="rId21"/>
    <p:sldId id="355" r:id="rId22"/>
    <p:sldId id="356" r:id="rId23"/>
    <p:sldId id="346" r:id="rId24"/>
    <p:sldId id="357" r:id="rId25"/>
    <p:sldId id="289" r:id="rId26"/>
    <p:sldId id="298" r:id="rId27"/>
    <p:sldId id="299" r:id="rId28"/>
    <p:sldId id="273" r:id="rId29"/>
    <p:sldId id="265"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77" autoAdjust="0"/>
    <p:restoredTop sz="88136" autoAdjust="0"/>
  </p:normalViewPr>
  <p:slideViewPr>
    <p:cSldViewPr snapToGrid="0" snapToObjects="1">
      <p:cViewPr varScale="1">
        <p:scale>
          <a:sx n="157" d="100"/>
          <a:sy n="157" d="100"/>
        </p:scale>
        <p:origin x="168" y="160"/>
      </p:cViewPr>
      <p:guideLst>
        <p:guide orient="horz" pos="1620"/>
        <p:guide pos="2880"/>
      </p:guideLst>
    </p:cSldViewPr>
  </p:slideViewPr>
  <p:outlineViewPr>
    <p:cViewPr>
      <p:scale>
        <a:sx n="33" d="100"/>
        <a:sy n="33" d="100"/>
      </p:scale>
      <p:origin x="0" y="-2149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heme" Target="theme/theme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3/18/22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3/18/22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850B7-243E-B44C-91D9-EC504FD0DDA1}" type="slidenum">
              <a:rPr lang="en-US" smtClean="0"/>
              <a:t>1</a:t>
            </a:fld>
            <a:endParaRPr lang="en-US"/>
          </a:p>
        </p:txBody>
      </p:sp>
    </p:spTree>
    <p:extLst>
      <p:ext uri="{BB962C8B-B14F-4D97-AF65-F5344CB8AC3E}">
        <p14:creationId xmlns:p14="http://schemas.microsoft.com/office/powerpoint/2010/main" val="146772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2</a:t>
            </a:fld>
            <a:endParaRPr lang="en-US"/>
          </a:p>
        </p:txBody>
      </p:sp>
    </p:spTree>
    <p:extLst>
      <p:ext uri="{BB962C8B-B14F-4D97-AF65-F5344CB8AC3E}">
        <p14:creationId xmlns:p14="http://schemas.microsoft.com/office/powerpoint/2010/main" val="4202278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3</a:t>
            </a:fld>
            <a:endParaRPr lang="en-US"/>
          </a:p>
        </p:txBody>
      </p:sp>
    </p:spTree>
    <p:extLst>
      <p:ext uri="{BB962C8B-B14F-4D97-AF65-F5344CB8AC3E}">
        <p14:creationId xmlns:p14="http://schemas.microsoft.com/office/powerpoint/2010/main" val="2247528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4</a:t>
            </a:fld>
            <a:endParaRPr lang="en-US"/>
          </a:p>
        </p:txBody>
      </p:sp>
    </p:spTree>
    <p:extLst>
      <p:ext uri="{BB962C8B-B14F-4D97-AF65-F5344CB8AC3E}">
        <p14:creationId xmlns:p14="http://schemas.microsoft.com/office/powerpoint/2010/main" val="331257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702507BB-540D-8A4A-BA4F-7569C952A5C2}"/>
              </a:ext>
            </a:extLst>
          </p:cNvPr>
          <p:cNvSpPr>
            <a:spLocks noGrp="1" noRot="1" noChangeAspect="1" noChangeArrowheads="1" noTextEdit="1"/>
          </p:cNvSpPr>
          <p:nvPr>
            <p:ph type="sldImg"/>
          </p:nvPr>
        </p:nvSpPr>
        <p:spPr>
          <a:ln/>
        </p:spPr>
      </p:sp>
      <p:sp>
        <p:nvSpPr>
          <p:cNvPr id="5122" name="Rectangle 3">
            <a:extLst>
              <a:ext uri="{FF2B5EF4-FFF2-40B4-BE49-F238E27FC236}">
                <a16:creationId xmlns:a16="http://schemas.microsoft.com/office/drawing/2014/main" id="{55E1D657-E3FC-FB42-9A62-F79186FC603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716055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9</a:t>
            </a:fld>
            <a:endParaRPr lang="en-US"/>
          </a:p>
        </p:txBody>
      </p:sp>
    </p:spTree>
    <p:extLst>
      <p:ext uri="{BB962C8B-B14F-4D97-AF65-F5344CB8AC3E}">
        <p14:creationId xmlns:p14="http://schemas.microsoft.com/office/powerpoint/2010/main" val="2573017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2850B7-243E-B44C-91D9-EC504FD0DDA1}" type="slidenum">
              <a:rPr lang="en-US" smtClean="0"/>
              <a:t>10</a:t>
            </a:fld>
            <a:endParaRPr lang="en-US"/>
          </a:p>
        </p:txBody>
      </p:sp>
    </p:spTree>
    <p:extLst>
      <p:ext uri="{BB962C8B-B14F-4D97-AF65-F5344CB8AC3E}">
        <p14:creationId xmlns:p14="http://schemas.microsoft.com/office/powerpoint/2010/main" val="6286110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2850B7-243E-B44C-91D9-EC504FD0DDA1}" type="slidenum">
              <a:rPr lang="en-US" smtClean="0"/>
              <a:t>24</a:t>
            </a:fld>
            <a:endParaRPr lang="en-US"/>
          </a:p>
        </p:txBody>
      </p:sp>
    </p:spTree>
    <p:extLst>
      <p:ext uri="{BB962C8B-B14F-4D97-AF65-F5344CB8AC3E}">
        <p14:creationId xmlns:p14="http://schemas.microsoft.com/office/powerpoint/2010/main" val="26077719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grpSp>
        <p:nvGrpSpPr>
          <p:cNvPr id="165" name="Group 118"/>
          <p:cNvGrpSpPr/>
          <p:nvPr/>
        </p:nvGrpSpPr>
        <p:grpSpPr>
          <a:xfrm>
            <a:off x="70339" y="59532"/>
            <a:ext cx="8954966" cy="4980385"/>
            <a:chOff x="0" y="0"/>
            <a:chExt cx="8954965" cy="4980384"/>
          </a:xfrm>
        </p:grpSpPr>
        <p:grpSp>
          <p:nvGrpSpPr>
            <p:cNvPr id="163" name="Group 116"/>
            <p:cNvGrpSpPr/>
            <p:nvPr/>
          </p:nvGrpSpPr>
          <p:grpSpPr>
            <a:xfrm>
              <a:off x="0" y="-1"/>
              <a:ext cx="8954966" cy="4980386"/>
              <a:chOff x="0" y="0"/>
              <a:chExt cx="8954965" cy="4980384"/>
            </a:xfrm>
          </p:grpSpPr>
          <p:grpSp>
            <p:nvGrpSpPr>
              <p:cNvPr id="105" name="Group 58"/>
              <p:cNvGrpSpPr/>
              <p:nvPr/>
            </p:nvGrpSpPr>
            <p:grpSpPr>
              <a:xfrm>
                <a:off x="0" y="-1"/>
                <a:ext cx="1098535" cy="1215629"/>
                <a:chOff x="0" y="0"/>
                <a:chExt cx="1098534" cy="1215627"/>
              </a:xfrm>
            </p:grpSpPr>
            <p:grpSp>
              <p:nvGrpSpPr>
                <p:cNvPr id="55" name="Group 8"/>
                <p:cNvGrpSpPr/>
                <p:nvPr/>
              </p:nvGrpSpPr>
              <p:grpSpPr>
                <a:xfrm>
                  <a:off x="0" y="0"/>
                  <a:ext cx="1098535" cy="80962"/>
                  <a:chOff x="0" y="0"/>
                  <a:chExt cx="1098534" cy="80961"/>
                </a:xfrm>
              </p:grpSpPr>
              <p:sp>
                <p:nvSpPr>
                  <p:cNvPr id="49" name="Rectangle 2"/>
                  <p:cNvSpPr/>
                  <p:nvPr/>
                </p:nvSpPr>
                <p:spPr>
                  <a:xfrm>
                    <a:off x="0"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0" name="Rectangle 3"/>
                  <p:cNvSpPr/>
                  <p:nvPr/>
                </p:nvSpPr>
                <p:spPr>
                  <a:xfrm>
                    <a:off x="200022"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1" name="Rectangle 4"/>
                  <p:cNvSpPr/>
                  <p:nvPr/>
                </p:nvSpPr>
                <p:spPr>
                  <a:xfrm>
                    <a:off x="401632"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2" name="Rectangle 5"/>
                  <p:cNvSpPr/>
                  <p:nvPr/>
                </p:nvSpPr>
                <p:spPr>
                  <a:xfrm>
                    <a:off x="601654"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3" name="Rectangle 6"/>
                  <p:cNvSpPr/>
                  <p:nvPr/>
                </p:nvSpPr>
                <p:spPr>
                  <a:xfrm>
                    <a:off x="80167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4" name="Rectangle 7"/>
                  <p:cNvSpPr/>
                  <p:nvPr/>
                </p:nvSpPr>
                <p:spPr>
                  <a:xfrm>
                    <a:off x="100328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62" name="Group 15"/>
                <p:cNvGrpSpPr/>
                <p:nvPr/>
              </p:nvGrpSpPr>
              <p:grpSpPr>
                <a:xfrm>
                  <a:off x="0" y="159543"/>
                  <a:ext cx="1098535" cy="80963"/>
                  <a:chOff x="0" y="0"/>
                  <a:chExt cx="1098534" cy="80961"/>
                </a:xfrm>
              </p:grpSpPr>
              <p:sp>
                <p:nvSpPr>
                  <p:cNvPr id="56" name="Rectangle 9"/>
                  <p:cNvSpPr/>
                  <p:nvPr/>
                </p:nvSpPr>
                <p:spPr>
                  <a:xfrm>
                    <a:off x="0"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7" name="Rectangle 10"/>
                  <p:cNvSpPr/>
                  <p:nvPr/>
                </p:nvSpPr>
                <p:spPr>
                  <a:xfrm>
                    <a:off x="200022"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8" name="Rectangle 11"/>
                  <p:cNvSpPr/>
                  <p:nvPr/>
                </p:nvSpPr>
                <p:spPr>
                  <a:xfrm>
                    <a:off x="401632"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59" name="Rectangle 12"/>
                  <p:cNvSpPr/>
                  <p:nvPr/>
                </p:nvSpPr>
                <p:spPr>
                  <a:xfrm>
                    <a:off x="601654"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0" name="Rectangle 13"/>
                  <p:cNvSpPr/>
                  <p:nvPr/>
                </p:nvSpPr>
                <p:spPr>
                  <a:xfrm>
                    <a:off x="80167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1" name="Rectangle 14"/>
                  <p:cNvSpPr/>
                  <p:nvPr/>
                </p:nvSpPr>
                <p:spPr>
                  <a:xfrm>
                    <a:off x="100328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69" name="Group 22"/>
                <p:cNvGrpSpPr/>
                <p:nvPr/>
              </p:nvGrpSpPr>
              <p:grpSpPr>
                <a:xfrm>
                  <a:off x="0" y="322659"/>
                  <a:ext cx="1098535" cy="80963"/>
                  <a:chOff x="0" y="0"/>
                  <a:chExt cx="1098534" cy="80961"/>
                </a:xfrm>
              </p:grpSpPr>
              <p:sp>
                <p:nvSpPr>
                  <p:cNvPr id="63" name="Rectangle 16"/>
                  <p:cNvSpPr/>
                  <p:nvPr/>
                </p:nvSpPr>
                <p:spPr>
                  <a:xfrm>
                    <a:off x="0"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4" name="Rectangle 17"/>
                  <p:cNvSpPr/>
                  <p:nvPr/>
                </p:nvSpPr>
                <p:spPr>
                  <a:xfrm>
                    <a:off x="200022"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5" name="Rectangle 18"/>
                  <p:cNvSpPr/>
                  <p:nvPr/>
                </p:nvSpPr>
                <p:spPr>
                  <a:xfrm>
                    <a:off x="401632"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6" name="Rectangle 19"/>
                  <p:cNvSpPr/>
                  <p:nvPr/>
                </p:nvSpPr>
                <p:spPr>
                  <a:xfrm>
                    <a:off x="601654"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7" name="Rectangle 20"/>
                  <p:cNvSpPr/>
                  <p:nvPr/>
                </p:nvSpPr>
                <p:spPr>
                  <a:xfrm>
                    <a:off x="80167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68" name="Rectangle 21"/>
                  <p:cNvSpPr/>
                  <p:nvPr/>
                </p:nvSpPr>
                <p:spPr>
                  <a:xfrm>
                    <a:off x="100328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76" name="Group 29"/>
                <p:cNvGrpSpPr/>
                <p:nvPr/>
              </p:nvGrpSpPr>
              <p:grpSpPr>
                <a:xfrm>
                  <a:off x="0" y="485775"/>
                  <a:ext cx="1098535" cy="80963"/>
                  <a:chOff x="0" y="0"/>
                  <a:chExt cx="1098534" cy="80961"/>
                </a:xfrm>
              </p:grpSpPr>
              <p:sp>
                <p:nvSpPr>
                  <p:cNvPr id="70" name="Rectangle 23"/>
                  <p:cNvSpPr/>
                  <p:nvPr/>
                </p:nvSpPr>
                <p:spPr>
                  <a:xfrm>
                    <a:off x="0"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1" name="Rectangle 24"/>
                  <p:cNvSpPr/>
                  <p:nvPr/>
                </p:nvSpPr>
                <p:spPr>
                  <a:xfrm>
                    <a:off x="200022"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2" name="Rectangle 25"/>
                  <p:cNvSpPr/>
                  <p:nvPr/>
                </p:nvSpPr>
                <p:spPr>
                  <a:xfrm>
                    <a:off x="401632"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3" name="Rectangle 26"/>
                  <p:cNvSpPr/>
                  <p:nvPr/>
                </p:nvSpPr>
                <p:spPr>
                  <a:xfrm>
                    <a:off x="601654"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4" name="Rectangle 27"/>
                  <p:cNvSpPr/>
                  <p:nvPr/>
                </p:nvSpPr>
                <p:spPr>
                  <a:xfrm>
                    <a:off x="80167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5" name="Rectangle 28"/>
                  <p:cNvSpPr/>
                  <p:nvPr/>
                </p:nvSpPr>
                <p:spPr>
                  <a:xfrm>
                    <a:off x="100328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83" name="Group 36"/>
                <p:cNvGrpSpPr/>
                <p:nvPr/>
              </p:nvGrpSpPr>
              <p:grpSpPr>
                <a:xfrm>
                  <a:off x="0" y="646509"/>
                  <a:ext cx="1098535" cy="80963"/>
                  <a:chOff x="0" y="0"/>
                  <a:chExt cx="1098534" cy="80961"/>
                </a:xfrm>
              </p:grpSpPr>
              <p:sp>
                <p:nvSpPr>
                  <p:cNvPr id="77" name="Rectangle 30"/>
                  <p:cNvSpPr/>
                  <p:nvPr/>
                </p:nvSpPr>
                <p:spPr>
                  <a:xfrm>
                    <a:off x="0"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8" name="Rectangle 31"/>
                  <p:cNvSpPr/>
                  <p:nvPr/>
                </p:nvSpPr>
                <p:spPr>
                  <a:xfrm>
                    <a:off x="200022"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79" name="Rectangle 32"/>
                  <p:cNvSpPr/>
                  <p:nvPr/>
                </p:nvSpPr>
                <p:spPr>
                  <a:xfrm>
                    <a:off x="401632"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0" name="Rectangle 33"/>
                  <p:cNvSpPr/>
                  <p:nvPr/>
                </p:nvSpPr>
                <p:spPr>
                  <a:xfrm>
                    <a:off x="601654"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1" name="Rectangle 34"/>
                  <p:cNvSpPr/>
                  <p:nvPr/>
                </p:nvSpPr>
                <p:spPr>
                  <a:xfrm>
                    <a:off x="80167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2" name="Rectangle 35"/>
                  <p:cNvSpPr/>
                  <p:nvPr/>
                </p:nvSpPr>
                <p:spPr>
                  <a:xfrm>
                    <a:off x="100328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90" name="Group 43"/>
                <p:cNvGrpSpPr/>
                <p:nvPr/>
              </p:nvGrpSpPr>
              <p:grpSpPr>
                <a:xfrm>
                  <a:off x="0" y="809625"/>
                  <a:ext cx="1098535" cy="80963"/>
                  <a:chOff x="0" y="0"/>
                  <a:chExt cx="1098534" cy="80961"/>
                </a:xfrm>
              </p:grpSpPr>
              <p:sp>
                <p:nvSpPr>
                  <p:cNvPr id="84" name="Rectangle 37"/>
                  <p:cNvSpPr/>
                  <p:nvPr/>
                </p:nvSpPr>
                <p:spPr>
                  <a:xfrm>
                    <a:off x="0"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5" name="Rectangle 38"/>
                  <p:cNvSpPr/>
                  <p:nvPr/>
                </p:nvSpPr>
                <p:spPr>
                  <a:xfrm>
                    <a:off x="200022"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6" name="Rectangle 39"/>
                  <p:cNvSpPr/>
                  <p:nvPr/>
                </p:nvSpPr>
                <p:spPr>
                  <a:xfrm>
                    <a:off x="401632"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7" name="Rectangle 40"/>
                  <p:cNvSpPr/>
                  <p:nvPr/>
                </p:nvSpPr>
                <p:spPr>
                  <a:xfrm>
                    <a:off x="601654"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8" name="Rectangle 41"/>
                  <p:cNvSpPr/>
                  <p:nvPr/>
                </p:nvSpPr>
                <p:spPr>
                  <a:xfrm>
                    <a:off x="80167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89" name="Rectangle 42"/>
                  <p:cNvSpPr/>
                  <p:nvPr/>
                </p:nvSpPr>
                <p:spPr>
                  <a:xfrm>
                    <a:off x="100328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97" name="Group 50"/>
                <p:cNvGrpSpPr/>
                <p:nvPr/>
              </p:nvGrpSpPr>
              <p:grpSpPr>
                <a:xfrm>
                  <a:off x="0" y="971550"/>
                  <a:ext cx="1098535" cy="80963"/>
                  <a:chOff x="0" y="0"/>
                  <a:chExt cx="1098534" cy="80961"/>
                </a:xfrm>
              </p:grpSpPr>
              <p:sp>
                <p:nvSpPr>
                  <p:cNvPr id="91" name="Rectangle 44"/>
                  <p:cNvSpPr/>
                  <p:nvPr/>
                </p:nvSpPr>
                <p:spPr>
                  <a:xfrm>
                    <a:off x="0"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2" name="Rectangle 45"/>
                  <p:cNvSpPr/>
                  <p:nvPr/>
                </p:nvSpPr>
                <p:spPr>
                  <a:xfrm>
                    <a:off x="200022"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3" name="Rectangle 46"/>
                  <p:cNvSpPr/>
                  <p:nvPr/>
                </p:nvSpPr>
                <p:spPr>
                  <a:xfrm>
                    <a:off x="401632"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4" name="Rectangle 47"/>
                  <p:cNvSpPr/>
                  <p:nvPr/>
                </p:nvSpPr>
                <p:spPr>
                  <a:xfrm>
                    <a:off x="601654"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5" name="Rectangle 48"/>
                  <p:cNvSpPr/>
                  <p:nvPr/>
                </p:nvSpPr>
                <p:spPr>
                  <a:xfrm>
                    <a:off x="80167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6" name="Rectangle 49"/>
                  <p:cNvSpPr/>
                  <p:nvPr/>
                </p:nvSpPr>
                <p:spPr>
                  <a:xfrm>
                    <a:off x="100328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04" name="Group 57"/>
                <p:cNvGrpSpPr/>
                <p:nvPr/>
              </p:nvGrpSpPr>
              <p:grpSpPr>
                <a:xfrm>
                  <a:off x="0" y="1134665"/>
                  <a:ext cx="1098535" cy="80963"/>
                  <a:chOff x="0" y="0"/>
                  <a:chExt cx="1098534" cy="80961"/>
                </a:xfrm>
              </p:grpSpPr>
              <p:sp>
                <p:nvSpPr>
                  <p:cNvPr id="98" name="Rectangle 51"/>
                  <p:cNvSpPr/>
                  <p:nvPr/>
                </p:nvSpPr>
                <p:spPr>
                  <a:xfrm>
                    <a:off x="0"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99" name="Rectangle 52"/>
                  <p:cNvSpPr/>
                  <p:nvPr/>
                </p:nvSpPr>
                <p:spPr>
                  <a:xfrm>
                    <a:off x="200022"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0" name="Rectangle 53"/>
                  <p:cNvSpPr/>
                  <p:nvPr/>
                </p:nvSpPr>
                <p:spPr>
                  <a:xfrm>
                    <a:off x="401632"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1" name="Rectangle 54"/>
                  <p:cNvSpPr/>
                  <p:nvPr/>
                </p:nvSpPr>
                <p:spPr>
                  <a:xfrm>
                    <a:off x="601654"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2" name="Rectangle 55"/>
                  <p:cNvSpPr/>
                  <p:nvPr/>
                </p:nvSpPr>
                <p:spPr>
                  <a:xfrm>
                    <a:off x="80167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3" name="Rectangle 56"/>
                  <p:cNvSpPr/>
                  <p:nvPr/>
                </p:nvSpPr>
                <p:spPr>
                  <a:xfrm>
                    <a:off x="100328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grpSp>
            <p:nvGrpSpPr>
              <p:cNvPr id="162" name="Group 115"/>
              <p:cNvGrpSpPr/>
              <p:nvPr/>
            </p:nvGrpSpPr>
            <p:grpSpPr>
              <a:xfrm>
                <a:off x="7858018" y="3764757"/>
                <a:ext cx="1096948" cy="1215628"/>
                <a:chOff x="0" y="0"/>
                <a:chExt cx="1096947" cy="1215627"/>
              </a:xfrm>
            </p:grpSpPr>
            <p:grpSp>
              <p:nvGrpSpPr>
                <p:cNvPr id="112" name="Group 65"/>
                <p:cNvGrpSpPr/>
                <p:nvPr/>
              </p:nvGrpSpPr>
              <p:grpSpPr>
                <a:xfrm>
                  <a:off x="-1" y="0"/>
                  <a:ext cx="1096949" cy="80962"/>
                  <a:chOff x="0" y="0"/>
                  <a:chExt cx="1096947" cy="80961"/>
                </a:xfrm>
              </p:grpSpPr>
              <p:sp>
                <p:nvSpPr>
                  <p:cNvPr id="106" name="Rectangle 59"/>
                  <p:cNvSpPr/>
                  <p:nvPr/>
                </p:nvSpPr>
                <p:spPr>
                  <a:xfrm>
                    <a:off x="-1"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7" name="Rectangle 60"/>
                  <p:cNvSpPr/>
                  <p:nvPr/>
                </p:nvSpPr>
                <p:spPr>
                  <a:xfrm>
                    <a:off x="193672" y="0"/>
                    <a:ext cx="10001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8" name="Rectangle 61"/>
                  <p:cNvSpPr/>
                  <p:nvPr/>
                </p:nvSpPr>
                <p:spPr>
                  <a:xfrm>
                    <a:off x="400044"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09" name="Rectangle 62"/>
                  <p:cNvSpPr/>
                  <p:nvPr/>
                </p:nvSpPr>
                <p:spPr>
                  <a:xfrm>
                    <a:off x="600066" y="0"/>
                    <a:ext cx="95249"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0" name="Rectangle 63"/>
                  <p:cNvSpPr/>
                  <p:nvPr/>
                </p:nvSpPr>
                <p:spPr>
                  <a:xfrm>
                    <a:off x="801676"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1" name="Rectangle 64"/>
                  <p:cNvSpPr/>
                  <p:nvPr/>
                </p:nvSpPr>
                <p:spPr>
                  <a:xfrm>
                    <a:off x="1003286" y="0"/>
                    <a:ext cx="93662" cy="80962"/>
                  </a:xfrm>
                  <a:prstGeom prst="rect">
                    <a:avLst/>
                  </a:prstGeom>
                  <a:solidFill>
                    <a:srgbClr val="DADADA"/>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19" name="Group 72"/>
                <p:cNvGrpSpPr/>
                <p:nvPr/>
              </p:nvGrpSpPr>
              <p:grpSpPr>
                <a:xfrm>
                  <a:off x="-1" y="159543"/>
                  <a:ext cx="1096949" cy="80963"/>
                  <a:chOff x="0" y="0"/>
                  <a:chExt cx="1096947" cy="80961"/>
                </a:xfrm>
              </p:grpSpPr>
              <p:sp>
                <p:nvSpPr>
                  <p:cNvPr id="113" name="Rectangle 66"/>
                  <p:cNvSpPr/>
                  <p:nvPr/>
                </p:nvSpPr>
                <p:spPr>
                  <a:xfrm>
                    <a:off x="-1"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4" name="Rectangle 67"/>
                  <p:cNvSpPr/>
                  <p:nvPr/>
                </p:nvSpPr>
                <p:spPr>
                  <a:xfrm>
                    <a:off x="193672" y="0"/>
                    <a:ext cx="10001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5" name="Rectangle 68"/>
                  <p:cNvSpPr/>
                  <p:nvPr/>
                </p:nvSpPr>
                <p:spPr>
                  <a:xfrm>
                    <a:off x="400044"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6" name="Rectangle 69"/>
                  <p:cNvSpPr/>
                  <p:nvPr/>
                </p:nvSpPr>
                <p:spPr>
                  <a:xfrm>
                    <a:off x="600066" y="0"/>
                    <a:ext cx="95249"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7" name="Rectangle 70"/>
                  <p:cNvSpPr/>
                  <p:nvPr/>
                </p:nvSpPr>
                <p:spPr>
                  <a:xfrm>
                    <a:off x="801676"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18" name="Rectangle 71"/>
                  <p:cNvSpPr/>
                  <p:nvPr/>
                </p:nvSpPr>
                <p:spPr>
                  <a:xfrm>
                    <a:off x="1003286" y="0"/>
                    <a:ext cx="93662" cy="80962"/>
                  </a:xfrm>
                  <a:prstGeom prst="rect">
                    <a:avLst/>
                  </a:prstGeom>
                  <a:solidFill>
                    <a:srgbClr val="CECECE"/>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26" name="Group 79"/>
                <p:cNvGrpSpPr/>
                <p:nvPr/>
              </p:nvGrpSpPr>
              <p:grpSpPr>
                <a:xfrm>
                  <a:off x="-1" y="322659"/>
                  <a:ext cx="1096949" cy="80963"/>
                  <a:chOff x="0" y="0"/>
                  <a:chExt cx="1096947" cy="80961"/>
                </a:xfrm>
              </p:grpSpPr>
              <p:sp>
                <p:nvSpPr>
                  <p:cNvPr id="120" name="Rectangle 73"/>
                  <p:cNvSpPr/>
                  <p:nvPr/>
                </p:nvSpPr>
                <p:spPr>
                  <a:xfrm>
                    <a:off x="-1"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1" name="Rectangle 74"/>
                  <p:cNvSpPr/>
                  <p:nvPr/>
                </p:nvSpPr>
                <p:spPr>
                  <a:xfrm>
                    <a:off x="193672" y="0"/>
                    <a:ext cx="10001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2" name="Rectangle 75"/>
                  <p:cNvSpPr/>
                  <p:nvPr/>
                </p:nvSpPr>
                <p:spPr>
                  <a:xfrm>
                    <a:off x="400044"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3" name="Rectangle 76"/>
                  <p:cNvSpPr/>
                  <p:nvPr/>
                </p:nvSpPr>
                <p:spPr>
                  <a:xfrm>
                    <a:off x="600066" y="0"/>
                    <a:ext cx="95249"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4" name="Rectangle 77"/>
                  <p:cNvSpPr/>
                  <p:nvPr/>
                </p:nvSpPr>
                <p:spPr>
                  <a:xfrm>
                    <a:off x="801676"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5" name="Rectangle 78"/>
                  <p:cNvSpPr/>
                  <p:nvPr/>
                </p:nvSpPr>
                <p:spPr>
                  <a:xfrm>
                    <a:off x="1003286" y="0"/>
                    <a:ext cx="93662" cy="80962"/>
                  </a:xfrm>
                  <a:prstGeom prst="rect">
                    <a:avLst/>
                  </a:prstGeom>
                  <a:solidFill>
                    <a:srgbClr val="A1A1A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33" name="Group 86"/>
                <p:cNvGrpSpPr/>
                <p:nvPr/>
              </p:nvGrpSpPr>
              <p:grpSpPr>
                <a:xfrm>
                  <a:off x="-1" y="485775"/>
                  <a:ext cx="1096949" cy="80963"/>
                  <a:chOff x="0" y="0"/>
                  <a:chExt cx="1096947" cy="80961"/>
                </a:xfrm>
              </p:grpSpPr>
              <p:sp>
                <p:nvSpPr>
                  <p:cNvPr id="127" name="Rectangle 80"/>
                  <p:cNvSpPr/>
                  <p:nvPr/>
                </p:nvSpPr>
                <p:spPr>
                  <a:xfrm>
                    <a:off x="-1"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8" name="Rectangle 81"/>
                  <p:cNvSpPr/>
                  <p:nvPr/>
                </p:nvSpPr>
                <p:spPr>
                  <a:xfrm>
                    <a:off x="193672" y="0"/>
                    <a:ext cx="10001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29" name="Rectangle 82"/>
                  <p:cNvSpPr/>
                  <p:nvPr/>
                </p:nvSpPr>
                <p:spPr>
                  <a:xfrm>
                    <a:off x="400044"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0" name="Rectangle 83"/>
                  <p:cNvSpPr/>
                  <p:nvPr/>
                </p:nvSpPr>
                <p:spPr>
                  <a:xfrm>
                    <a:off x="600066" y="0"/>
                    <a:ext cx="95249"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1" name="Rectangle 84"/>
                  <p:cNvSpPr/>
                  <p:nvPr/>
                </p:nvSpPr>
                <p:spPr>
                  <a:xfrm>
                    <a:off x="801676"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2" name="Rectangle 85"/>
                  <p:cNvSpPr/>
                  <p:nvPr/>
                </p:nvSpPr>
                <p:spPr>
                  <a:xfrm>
                    <a:off x="1003286" y="0"/>
                    <a:ext cx="93662" cy="80962"/>
                  </a:xfrm>
                  <a:prstGeom prst="rect">
                    <a:avLst/>
                  </a:prstGeom>
                  <a:solidFill>
                    <a:srgbClr val="919191"/>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40" name="Group 93"/>
                <p:cNvGrpSpPr/>
                <p:nvPr/>
              </p:nvGrpSpPr>
              <p:grpSpPr>
                <a:xfrm>
                  <a:off x="-1" y="646509"/>
                  <a:ext cx="1096949" cy="80963"/>
                  <a:chOff x="0" y="0"/>
                  <a:chExt cx="1096947" cy="80961"/>
                </a:xfrm>
              </p:grpSpPr>
              <p:sp>
                <p:nvSpPr>
                  <p:cNvPr id="134" name="Rectangle 87"/>
                  <p:cNvSpPr/>
                  <p:nvPr/>
                </p:nvSpPr>
                <p:spPr>
                  <a:xfrm>
                    <a:off x="-1"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5" name="Rectangle 88"/>
                  <p:cNvSpPr/>
                  <p:nvPr/>
                </p:nvSpPr>
                <p:spPr>
                  <a:xfrm>
                    <a:off x="193672" y="0"/>
                    <a:ext cx="10001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6" name="Rectangle 89"/>
                  <p:cNvSpPr/>
                  <p:nvPr/>
                </p:nvSpPr>
                <p:spPr>
                  <a:xfrm>
                    <a:off x="400044"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7" name="Rectangle 90"/>
                  <p:cNvSpPr/>
                  <p:nvPr/>
                </p:nvSpPr>
                <p:spPr>
                  <a:xfrm>
                    <a:off x="600066" y="0"/>
                    <a:ext cx="95249"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8" name="Rectangle 91"/>
                  <p:cNvSpPr/>
                  <p:nvPr/>
                </p:nvSpPr>
                <p:spPr>
                  <a:xfrm>
                    <a:off x="801676"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39" name="Rectangle 92"/>
                  <p:cNvSpPr/>
                  <p:nvPr/>
                </p:nvSpPr>
                <p:spPr>
                  <a:xfrm>
                    <a:off x="1003286" y="0"/>
                    <a:ext cx="93662" cy="80962"/>
                  </a:xfrm>
                  <a:prstGeom prst="rect">
                    <a:avLst/>
                  </a:prstGeom>
                  <a:solidFill>
                    <a:srgbClr val="67676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47" name="Group 100"/>
                <p:cNvGrpSpPr/>
                <p:nvPr/>
              </p:nvGrpSpPr>
              <p:grpSpPr>
                <a:xfrm>
                  <a:off x="-1" y="809625"/>
                  <a:ext cx="1096949" cy="80963"/>
                  <a:chOff x="0" y="0"/>
                  <a:chExt cx="1096947" cy="80961"/>
                </a:xfrm>
              </p:grpSpPr>
              <p:sp>
                <p:nvSpPr>
                  <p:cNvPr id="141" name="Rectangle 94"/>
                  <p:cNvSpPr/>
                  <p:nvPr/>
                </p:nvSpPr>
                <p:spPr>
                  <a:xfrm>
                    <a:off x="-1"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2" name="Rectangle 95"/>
                  <p:cNvSpPr/>
                  <p:nvPr/>
                </p:nvSpPr>
                <p:spPr>
                  <a:xfrm>
                    <a:off x="193672" y="0"/>
                    <a:ext cx="10001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3" name="Rectangle 96"/>
                  <p:cNvSpPr/>
                  <p:nvPr/>
                </p:nvSpPr>
                <p:spPr>
                  <a:xfrm>
                    <a:off x="400044"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4" name="Rectangle 97"/>
                  <p:cNvSpPr/>
                  <p:nvPr/>
                </p:nvSpPr>
                <p:spPr>
                  <a:xfrm>
                    <a:off x="600066" y="0"/>
                    <a:ext cx="95249"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5" name="Rectangle 98"/>
                  <p:cNvSpPr/>
                  <p:nvPr/>
                </p:nvSpPr>
                <p:spPr>
                  <a:xfrm>
                    <a:off x="801676"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6" name="Rectangle 99"/>
                  <p:cNvSpPr/>
                  <p:nvPr/>
                </p:nvSpPr>
                <p:spPr>
                  <a:xfrm>
                    <a:off x="1003286" y="0"/>
                    <a:ext cx="93662" cy="80962"/>
                  </a:xfrm>
                  <a:prstGeom prst="rect">
                    <a:avLst/>
                  </a:prstGeom>
                  <a:solidFill>
                    <a:srgbClr val="474747"/>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54" name="Group 107"/>
                <p:cNvGrpSpPr/>
                <p:nvPr/>
              </p:nvGrpSpPr>
              <p:grpSpPr>
                <a:xfrm>
                  <a:off x="-1" y="971550"/>
                  <a:ext cx="1096949" cy="80963"/>
                  <a:chOff x="0" y="0"/>
                  <a:chExt cx="1096947" cy="80961"/>
                </a:xfrm>
              </p:grpSpPr>
              <p:sp>
                <p:nvSpPr>
                  <p:cNvPr id="148" name="Rectangle 101"/>
                  <p:cNvSpPr/>
                  <p:nvPr/>
                </p:nvSpPr>
                <p:spPr>
                  <a:xfrm>
                    <a:off x="-1"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49" name="Rectangle 102"/>
                  <p:cNvSpPr/>
                  <p:nvPr/>
                </p:nvSpPr>
                <p:spPr>
                  <a:xfrm>
                    <a:off x="193672" y="0"/>
                    <a:ext cx="10001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0" name="Rectangle 103"/>
                  <p:cNvSpPr/>
                  <p:nvPr/>
                </p:nvSpPr>
                <p:spPr>
                  <a:xfrm>
                    <a:off x="400044"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1" name="Rectangle 104"/>
                  <p:cNvSpPr/>
                  <p:nvPr/>
                </p:nvSpPr>
                <p:spPr>
                  <a:xfrm>
                    <a:off x="600066" y="0"/>
                    <a:ext cx="95249"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2" name="Rectangle 105"/>
                  <p:cNvSpPr/>
                  <p:nvPr/>
                </p:nvSpPr>
                <p:spPr>
                  <a:xfrm>
                    <a:off x="801676"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3" name="Rectangle 106"/>
                  <p:cNvSpPr/>
                  <p:nvPr/>
                </p:nvSpPr>
                <p:spPr>
                  <a:xfrm>
                    <a:off x="1003286" y="0"/>
                    <a:ext cx="93662" cy="80962"/>
                  </a:xfrm>
                  <a:prstGeom prst="rect">
                    <a:avLst/>
                  </a:prstGeom>
                  <a:solidFill>
                    <a:srgbClr val="33333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nvGrpSpPr>
                <p:cNvPr id="161" name="Group 114"/>
                <p:cNvGrpSpPr/>
                <p:nvPr/>
              </p:nvGrpSpPr>
              <p:grpSpPr>
                <a:xfrm>
                  <a:off x="-1" y="1134665"/>
                  <a:ext cx="1096949" cy="80963"/>
                  <a:chOff x="0" y="0"/>
                  <a:chExt cx="1096947" cy="80961"/>
                </a:xfrm>
              </p:grpSpPr>
              <p:sp>
                <p:nvSpPr>
                  <p:cNvPr id="155" name="Rectangle 108"/>
                  <p:cNvSpPr/>
                  <p:nvPr/>
                </p:nvSpPr>
                <p:spPr>
                  <a:xfrm>
                    <a:off x="-1"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6" name="Rectangle 109"/>
                  <p:cNvSpPr/>
                  <p:nvPr/>
                </p:nvSpPr>
                <p:spPr>
                  <a:xfrm>
                    <a:off x="193672" y="0"/>
                    <a:ext cx="10001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7" name="Rectangle 110"/>
                  <p:cNvSpPr/>
                  <p:nvPr/>
                </p:nvSpPr>
                <p:spPr>
                  <a:xfrm>
                    <a:off x="400044"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8" name="Rectangle 111"/>
                  <p:cNvSpPr/>
                  <p:nvPr/>
                </p:nvSpPr>
                <p:spPr>
                  <a:xfrm>
                    <a:off x="600066" y="0"/>
                    <a:ext cx="95249"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59" name="Rectangle 112"/>
                  <p:cNvSpPr/>
                  <p:nvPr/>
                </p:nvSpPr>
                <p:spPr>
                  <a:xfrm>
                    <a:off x="801676"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sp>
                <p:nvSpPr>
                  <p:cNvPr id="160" name="Rectangle 113"/>
                  <p:cNvSpPr/>
                  <p:nvPr/>
                </p:nvSpPr>
                <p:spPr>
                  <a:xfrm>
                    <a:off x="1003286" y="0"/>
                    <a:ext cx="93662" cy="80962"/>
                  </a:xfrm>
                  <a:prstGeom prst="rect">
                    <a:avLst/>
                  </a:prstGeom>
                  <a:solidFill>
                    <a:srgbClr val="232323"/>
                  </a:solidFill>
                  <a:ln w="12700" cap="flat">
                    <a:noFill/>
                    <a:miter lim="400000"/>
                  </a:ln>
                  <a:effectLst>
                    <a:outerShdw blurRad="63500" dist="53882" dir="2700000" rotWithShape="0">
                      <a:srgbClr val="000000">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grpSp>
        </p:grpSp>
        <p:sp>
          <p:nvSpPr>
            <p:cNvPr id="164" name="Rectangle 117"/>
            <p:cNvSpPr/>
            <p:nvPr/>
          </p:nvSpPr>
          <p:spPr>
            <a:xfrm>
              <a:off x="393694" y="302418"/>
              <a:ext cx="8216789" cy="4419602"/>
            </a:xfrm>
            <a:prstGeom prst="rect">
              <a:avLst/>
            </a:prstGeom>
            <a:solidFill>
              <a:srgbClr val="FFFFFF"/>
            </a:solidFill>
            <a:ln w="12700" cap="flat">
              <a:solidFill>
                <a:srgbClr val="000000"/>
              </a:solidFill>
              <a:prstDash val="solid"/>
              <a:miter lim="800000"/>
            </a:ln>
            <a:effectLst>
              <a:outerShdw blurRad="63500" dist="71842" dir="2700000" rotWithShape="0">
                <a:srgbClr val="232323">
                  <a:alpha val="74997"/>
                </a:srgbClr>
              </a:outerShdw>
            </a:effectLst>
          </p:spPr>
          <p:txBody>
            <a:bodyPr wrap="square" lIns="45719" tIns="45719" rIns="45719" bIns="45719" numCol="1" anchor="ctr">
              <a:noAutofit/>
            </a:bodyPr>
            <a:lstStyle/>
            <a:p>
              <a:pPr defTabSz="685800">
                <a:defRPr sz="1600" b="1">
                  <a:latin typeface="Arial"/>
                  <a:ea typeface="Arial"/>
                  <a:cs typeface="Arial"/>
                  <a:sym typeface="Arial"/>
                </a:defRPr>
              </a:pPr>
              <a:endParaRPr/>
            </a:p>
          </p:txBody>
        </p:sp>
      </p:grpSp>
      <p:pic>
        <p:nvPicPr>
          <p:cNvPr id="166" name="Picture 121" descr="Picture 121"/>
          <p:cNvPicPr>
            <a:picLocks noChangeAspect="1"/>
          </p:cNvPicPr>
          <p:nvPr/>
        </p:nvPicPr>
        <p:blipFill>
          <a:blip r:embed="rId2"/>
          <a:stretch>
            <a:fillRect/>
          </a:stretch>
        </p:blipFill>
        <p:spPr>
          <a:xfrm>
            <a:off x="622789" y="4245769"/>
            <a:ext cx="977411" cy="440532"/>
          </a:xfrm>
          <a:prstGeom prst="rect">
            <a:avLst/>
          </a:prstGeom>
          <a:ln w="12700">
            <a:miter lim="400000"/>
          </a:ln>
        </p:spPr>
      </p:pic>
      <p:sp>
        <p:nvSpPr>
          <p:cNvPr id="167" name="Title Text"/>
          <p:cNvSpPr txBox="1">
            <a:spLocks noGrp="1"/>
          </p:cNvSpPr>
          <p:nvPr>
            <p:ph type="title" hasCustomPrompt="1"/>
          </p:nvPr>
        </p:nvSpPr>
        <p:spPr>
          <a:xfrm>
            <a:off x="685800" y="1597819"/>
            <a:ext cx="7772400" cy="1102520"/>
          </a:xfrm>
          <a:prstGeom prst="rect">
            <a:avLst/>
          </a:prstGeom>
        </p:spPr>
        <p:txBody>
          <a:bodyPr lIns="44450" tIns="44450" rIns="44450" bIns="44450">
            <a:normAutofit/>
          </a:bodyPr>
          <a:lstStyle>
            <a:lvl1pPr algn="ctr" defTabSz="914400">
              <a:lnSpc>
                <a:spcPct val="90000"/>
              </a:lnSpc>
              <a:defRPr sz="3600" b="1">
                <a:latin typeface="Times New Roman"/>
                <a:ea typeface="Times New Roman"/>
                <a:cs typeface="Times New Roman"/>
                <a:sym typeface="Times New Roman"/>
              </a:defRPr>
            </a:lvl1pPr>
          </a:lstStyle>
          <a:p>
            <a:r>
              <a:rPr dirty="0"/>
              <a:t>Title Text</a:t>
            </a:r>
          </a:p>
        </p:txBody>
      </p:sp>
      <p:sp>
        <p:nvSpPr>
          <p:cNvPr id="168" name="Body Level One…"/>
          <p:cNvSpPr txBox="1">
            <a:spLocks noGrp="1"/>
          </p:cNvSpPr>
          <p:nvPr>
            <p:ph type="body" sz="quarter" idx="1" hasCustomPrompt="1"/>
          </p:nvPr>
        </p:nvSpPr>
        <p:spPr>
          <a:xfrm>
            <a:off x="1371600" y="2914650"/>
            <a:ext cx="6400800" cy="1314450"/>
          </a:xfrm>
          <a:prstGeom prst="rect">
            <a:avLst/>
          </a:prstGeom>
        </p:spPr>
        <p:txBody>
          <a:bodyPr lIns="44450" tIns="44450" rIns="44450" bIns="44450">
            <a:noAutofit/>
          </a:bodyPr>
          <a:lstStyle>
            <a:lvl1pPr marL="0" indent="0" algn="ctr" defTabSz="914400">
              <a:lnSpc>
                <a:spcPct val="90000"/>
              </a:lnSpc>
              <a:spcBef>
                <a:spcPts val="600"/>
              </a:spcBef>
              <a:buSzTx/>
              <a:buFontTx/>
              <a:buNone/>
              <a:defRPr sz="2400" b="1">
                <a:latin typeface="Arial"/>
                <a:ea typeface="Arial"/>
                <a:cs typeface="Arial"/>
                <a:sym typeface="Arial"/>
              </a:defRPr>
            </a:lvl1pPr>
            <a:lvl2pPr marL="0" indent="342900" algn="ctr" defTabSz="914400">
              <a:lnSpc>
                <a:spcPct val="90000"/>
              </a:lnSpc>
              <a:spcBef>
                <a:spcPts val="600"/>
              </a:spcBef>
              <a:buSzTx/>
              <a:buFontTx/>
              <a:buNone/>
              <a:defRPr sz="2400" b="1">
                <a:latin typeface="Arial"/>
                <a:ea typeface="Arial"/>
                <a:cs typeface="Arial"/>
                <a:sym typeface="Arial"/>
              </a:defRPr>
            </a:lvl2pPr>
            <a:lvl3pPr marL="0" indent="685800" algn="ctr" defTabSz="914400">
              <a:lnSpc>
                <a:spcPct val="90000"/>
              </a:lnSpc>
              <a:spcBef>
                <a:spcPts val="600"/>
              </a:spcBef>
              <a:buSzTx/>
              <a:buFontTx/>
              <a:buNone/>
              <a:defRPr sz="2400" b="1">
                <a:latin typeface="Arial"/>
                <a:ea typeface="Arial"/>
                <a:cs typeface="Arial"/>
                <a:sym typeface="Arial"/>
              </a:defRPr>
            </a:lvl3pPr>
            <a:lvl4pPr marL="0" indent="1028700" algn="ctr" defTabSz="914400">
              <a:lnSpc>
                <a:spcPct val="90000"/>
              </a:lnSpc>
              <a:spcBef>
                <a:spcPts val="600"/>
              </a:spcBef>
              <a:buSzTx/>
              <a:buFontTx/>
              <a:buNone/>
              <a:defRPr sz="2400" b="1">
                <a:latin typeface="Arial"/>
                <a:ea typeface="Arial"/>
                <a:cs typeface="Arial"/>
                <a:sym typeface="Arial"/>
              </a:defRPr>
            </a:lvl4pPr>
            <a:lvl5pPr marL="0" indent="1371600" algn="ctr" defTabSz="914400">
              <a:lnSpc>
                <a:spcPct val="90000"/>
              </a:lnSpc>
              <a:spcBef>
                <a:spcPts val="600"/>
              </a:spcBef>
              <a:buSzTx/>
              <a:buFontTx/>
              <a:buNone/>
              <a:defRPr sz="2400" b="1">
                <a:latin typeface="Arial"/>
                <a:ea typeface="Arial"/>
                <a:cs typeface="Arial"/>
                <a:sym typeface="Arial"/>
              </a:defRPr>
            </a:lvl5pPr>
          </a:lstStyle>
          <a:p>
            <a:r>
              <a:rPr dirty="0"/>
              <a:t>Body Level One</a:t>
            </a:r>
          </a:p>
        </p:txBody>
      </p:sp>
    </p:spTree>
    <p:extLst>
      <p:ext uri="{BB962C8B-B14F-4D97-AF65-F5344CB8AC3E}">
        <p14:creationId xmlns:p14="http://schemas.microsoft.com/office/powerpoint/2010/main" val="297073118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1B2FD880-5AE6-7445-90E5-27126DA682F7}"/>
              </a:ext>
            </a:extLst>
          </p:cNvPr>
          <p:cNvSpPr>
            <a:spLocks noGrp="1"/>
          </p:cNvSpPr>
          <p:nvPr>
            <p:ph type="sldNum" sz="quarter" idx="10"/>
          </p:nvPr>
        </p:nvSpPr>
        <p:spPr/>
        <p:txBody>
          <a:bodyPr/>
          <a:lstStyle/>
          <a:p>
            <a:fld id="{86CB4B4D-7CA3-9044-876B-883B54F8677D}" type="slidenum">
              <a:rPr lang="en-US" smtClean="0"/>
              <a:t>‹#›</a:t>
            </a:fld>
            <a:endParaRPr lang="en-US"/>
          </a:p>
        </p:txBody>
      </p:sp>
      <p:sp>
        <p:nvSpPr>
          <p:cNvPr id="8" name="Title 7">
            <a:extLst>
              <a:ext uri="{FF2B5EF4-FFF2-40B4-BE49-F238E27FC236}">
                <a16:creationId xmlns:a16="http://schemas.microsoft.com/office/drawing/2014/main" id="{AF113335-B8AC-074B-87F4-7BA28BF8CE32}"/>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558190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68442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457200" y="205978"/>
            <a:ext cx="8229600" cy="857251"/>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normAutofit/>
          </a:bodyPr>
          <a:lstStyle/>
          <a:p>
            <a:r>
              <a:rPr dirty="0"/>
              <a:t>Title Text</a:t>
            </a:r>
          </a:p>
        </p:txBody>
      </p:sp>
      <p:sp>
        <p:nvSpPr>
          <p:cNvPr id="3" name="Body Level One…"/>
          <p:cNvSpPr txBox="1">
            <a:spLocks noGrp="1"/>
          </p:cNvSpPr>
          <p:nvPr>
            <p:ph type="body" idx="1"/>
          </p:nvPr>
        </p:nvSpPr>
        <p:spPr>
          <a:xfrm>
            <a:off x="457200" y="1200150"/>
            <a:ext cx="8229600" cy="3394473"/>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lide Number"/>
          <p:cNvSpPr txBox="1">
            <a:spLocks noGrp="1"/>
          </p:cNvSpPr>
          <p:nvPr>
            <p:ph type="sldNum" sz="quarter" idx="2"/>
          </p:nvPr>
        </p:nvSpPr>
        <p:spPr>
          <a:xfrm>
            <a:off x="8406917" y="4870380"/>
            <a:ext cx="279883" cy="276999"/>
          </a:xfrm>
          <a:prstGeom prst="rect">
            <a:avLst/>
          </a:prstGeom>
          <a:ln w="12700">
            <a:miter lim="400000"/>
          </a:ln>
        </p:spPr>
        <p:txBody>
          <a:bodyPr wrap="none" lIns="45719" rIns="45719" anchor="ctr">
            <a:spAutoFit/>
          </a:bodyPr>
          <a:lstStyle>
            <a:lvl1pPr algn="r">
              <a:defRPr sz="1200">
                <a:solidFill>
                  <a:schemeClr val="tx2"/>
                </a:solidFill>
              </a:defRPr>
            </a:lvl1pPr>
          </a:lstStyle>
          <a:p>
            <a:fld id="{86CB4B4D-7CA3-9044-876B-883B54F8677D}" type="slidenum">
              <a:rPr lang="en-US" smtClean="0"/>
              <a:pPr/>
              <a:t>‹#›</a:t>
            </a:fld>
            <a:endParaRPr lang="en-US" dirty="0"/>
          </a:p>
        </p:txBody>
      </p:sp>
      <p:sp>
        <p:nvSpPr>
          <p:cNvPr id="5" name="IETF Hackathon - &lt;Project name&gt;"/>
          <p:cNvSpPr txBox="1"/>
          <p:nvPr/>
        </p:nvSpPr>
        <p:spPr>
          <a:xfrm>
            <a:off x="3879022" y="4835723"/>
            <a:ext cx="1203212" cy="276999"/>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defRPr sz="1400">
                <a:solidFill>
                  <a:srgbClr val="535353"/>
                </a:solidFill>
              </a:defRPr>
            </a:lvl1pPr>
          </a:lstStyle>
          <a:p>
            <a:r>
              <a:rPr sz="1200" dirty="0">
                <a:solidFill>
                  <a:schemeClr val="tx2"/>
                </a:solidFill>
              </a:rPr>
              <a:t>IETF Hackathon</a:t>
            </a:r>
          </a:p>
        </p:txBody>
      </p:sp>
    </p:spTree>
    <p:extLst>
      <p:ext uri="{BB962C8B-B14F-4D97-AF65-F5344CB8AC3E}">
        <p14:creationId xmlns:p14="http://schemas.microsoft.com/office/powerpoint/2010/main" val="1424951561"/>
      </p:ext>
    </p:extLst>
  </p:cSld>
  <p:clrMap bg1="lt1" tx1="dk1" bg2="lt2" tx2="dk2" accent1="accent1" accent2="accent2" accent3="accent3" accent4="accent4" accent5="accent5" accent6="accent6" hlink="hlink" folHlink="folHlink"/>
  <p:sldLayoutIdLst>
    <p:sldLayoutId id="2147483682" r:id="rId1"/>
    <p:sldLayoutId id="2147483693" r:id="rId2"/>
  </p:sldLayoutIdLst>
  <p:transition spd="med"/>
  <p:hf hdr="0" dt="0"/>
  <p:txStyles>
    <p:titleStyle>
      <a:lvl1pPr marL="0" marR="0" indent="0" algn="l" defTabSz="457200" rtl="0" latinLnBrk="0">
        <a:lnSpc>
          <a:spcPct val="100000"/>
        </a:lnSpc>
        <a:spcBef>
          <a:spcPts val="0"/>
        </a:spcBef>
        <a:spcAft>
          <a:spcPts val="0"/>
        </a:spcAft>
        <a:buClrTx/>
        <a:buSzTx/>
        <a:buFontTx/>
        <a:buNone/>
        <a:tabLst/>
        <a:defRPr sz="3200" b="0" i="0" u="none" strike="noStrike" cap="none" spc="0" baseline="0">
          <a:ln>
            <a:noFill/>
          </a:ln>
          <a:solidFill>
            <a:srgbClr val="000000"/>
          </a:solidFill>
          <a:uFillTx/>
          <a:latin typeface="+mj-lt"/>
          <a:ea typeface="+mj-ea"/>
          <a:cs typeface="+mj-cs"/>
          <a:sym typeface="Calibri"/>
        </a:defRPr>
      </a:lvl1pPr>
      <a:lvl2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ctr" defTabSz="4572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p:titleStyle>
    <p:bodyStyle>
      <a:lvl1pPr marL="228600" marR="0" indent="-228600" algn="l" defTabSz="457200" rtl="0" latinLnBrk="0">
        <a:lnSpc>
          <a:spcPct val="100000"/>
        </a:lnSpc>
        <a:spcBef>
          <a:spcPts val="700"/>
        </a:spcBef>
        <a:spcAft>
          <a:spcPts val="0"/>
        </a:spcAft>
        <a:buClrTx/>
        <a:buSzPct val="100000"/>
        <a:buFont typeface="Arial"/>
        <a:buChar char="•"/>
        <a:tabLst/>
        <a:defRPr sz="2400" b="0" i="0" u="none" strike="noStrike" cap="none" spc="0" baseline="0">
          <a:ln>
            <a:noFill/>
          </a:ln>
          <a:solidFill>
            <a:srgbClr val="000000"/>
          </a:solidFill>
          <a:uFillTx/>
          <a:latin typeface="+mj-lt"/>
          <a:ea typeface="+mj-ea"/>
          <a:cs typeface="+mj-cs"/>
          <a:sym typeface="Calibri"/>
        </a:defRPr>
      </a:lvl1pPr>
      <a:lvl2pPr marL="515938" marR="0" indent="-228600" algn="l" defTabSz="457200" rtl="0" latinLnBrk="0">
        <a:lnSpc>
          <a:spcPct val="100000"/>
        </a:lnSpc>
        <a:spcBef>
          <a:spcPts val="700"/>
        </a:spcBef>
        <a:spcAft>
          <a:spcPts val="0"/>
        </a:spcAft>
        <a:buClrTx/>
        <a:buSzPct val="100000"/>
        <a:buFont typeface="Arial"/>
        <a:buChar char="–"/>
        <a:tabLst/>
        <a:defRPr sz="2000" b="0" i="0" u="none" strike="noStrike" cap="none" spc="0" baseline="0">
          <a:ln>
            <a:noFill/>
          </a:ln>
          <a:solidFill>
            <a:srgbClr val="000000"/>
          </a:solidFill>
          <a:uFillTx/>
          <a:latin typeface="+mj-lt"/>
          <a:ea typeface="+mj-ea"/>
          <a:cs typeface="+mj-cs"/>
          <a:sym typeface="Calibri"/>
        </a:defRPr>
      </a:lvl2pPr>
      <a:lvl3pPr marL="744538" marR="0" indent="-228600" algn="l" defTabSz="457200" rtl="0" latinLnBrk="0">
        <a:lnSpc>
          <a:spcPct val="100000"/>
        </a:lnSpc>
        <a:spcBef>
          <a:spcPts val="700"/>
        </a:spcBef>
        <a:spcAft>
          <a:spcPts val="0"/>
        </a:spcAft>
        <a:buClrTx/>
        <a:buSzPct val="100000"/>
        <a:buFont typeface="Arial"/>
        <a:buChar char="•"/>
        <a:tabLst/>
        <a:defRPr sz="1800" b="0" i="0" u="none" strike="noStrike" cap="none" spc="0" baseline="0">
          <a:ln>
            <a:noFill/>
          </a:ln>
          <a:solidFill>
            <a:srgbClr val="000000"/>
          </a:solidFill>
          <a:uFillTx/>
          <a:latin typeface="+mj-lt"/>
          <a:ea typeface="+mj-ea"/>
          <a:cs typeface="+mj-cs"/>
          <a:sym typeface="Calibri"/>
        </a:defRPr>
      </a:lvl3pPr>
      <a:lvl4pPr marL="1033463" marR="0" indent="-288925" algn="l" defTabSz="457200" rtl="0" latinLnBrk="0">
        <a:lnSpc>
          <a:spcPct val="100000"/>
        </a:lnSpc>
        <a:spcBef>
          <a:spcPts val="700"/>
        </a:spcBef>
        <a:spcAft>
          <a:spcPts val="0"/>
        </a:spcAft>
        <a:buClrTx/>
        <a:buSzPct val="100000"/>
        <a:buFont typeface="Arial"/>
        <a:buChar char="–"/>
        <a:tabLst/>
        <a:defRPr sz="1600" b="0" i="0" u="none" strike="noStrike" cap="none" spc="0" baseline="0">
          <a:ln>
            <a:noFill/>
          </a:ln>
          <a:solidFill>
            <a:srgbClr val="000000"/>
          </a:solidFill>
          <a:uFillTx/>
          <a:latin typeface="+mj-lt"/>
          <a:ea typeface="+mj-ea"/>
          <a:cs typeface="+mj-cs"/>
          <a:sym typeface="Calibri"/>
        </a:defRPr>
      </a:lvl4pPr>
      <a:lvl5pPr marL="1262063" marR="0" indent="-228600" algn="l" defTabSz="457200" rtl="0" latinLnBrk="0">
        <a:lnSpc>
          <a:spcPct val="100000"/>
        </a:lnSpc>
        <a:spcBef>
          <a:spcPts val="700"/>
        </a:spcBef>
        <a:spcAft>
          <a:spcPts val="0"/>
        </a:spcAft>
        <a:buClrTx/>
        <a:buSzPct val="100000"/>
        <a:buFont typeface="Arial"/>
        <a:buChar char="»"/>
        <a:tabLst/>
        <a:defRPr sz="1400" b="0" i="0" u="none" strike="noStrike" cap="none" spc="0" baseline="0">
          <a:ln>
            <a:noFill/>
          </a:ln>
          <a:solidFill>
            <a:srgbClr val="000000"/>
          </a:solidFill>
          <a:uFillTx/>
          <a:latin typeface="+mj-lt"/>
          <a:ea typeface="+mj-ea"/>
          <a:cs typeface="+mj-cs"/>
          <a:sym typeface="Calibri"/>
        </a:defRPr>
      </a:lvl5pPr>
      <a:lvl6pPr marL="26517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6pPr>
      <a:lvl7pPr marL="3108960" marR="0" indent="-365760"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7pPr>
      <a:lvl8pPr marL="35661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8pPr>
      <a:lvl9pPr marL="4023359" marR="0" indent="-365759" algn="l" defTabSz="457200" rtl="0" latinLnBrk="0">
        <a:lnSpc>
          <a:spcPct val="100000"/>
        </a:lnSpc>
        <a:spcBef>
          <a:spcPts val="700"/>
        </a:spcBef>
        <a:spcAft>
          <a:spcPts val="0"/>
        </a:spcAft>
        <a:buClrTx/>
        <a:buSzPct val="100000"/>
        <a:buFont typeface="Arial"/>
        <a:buChar char="•"/>
        <a:tabLst/>
        <a:defRPr sz="3200" b="0" i="0" u="none" strike="noStrike" cap="none" spc="0" baseline="0">
          <a:ln>
            <a:noFill/>
          </a:ln>
          <a:solidFill>
            <a:srgbClr val="000000"/>
          </a:solidFill>
          <a:uFillTx/>
          <a:latin typeface="+mj-lt"/>
          <a:ea typeface="+mj-ea"/>
          <a:cs typeface="+mj-cs"/>
          <a:sym typeface="Calibri"/>
        </a:defRPr>
      </a:lvl9pPr>
    </p:bodyStyle>
    <p:otherStyle>
      <a:lvl1pPr marL="0" marR="0" indent="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4572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118">
            <a:extLst>
              <a:ext uri="{FF2B5EF4-FFF2-40B4-BE49-F238E27FC236}">
                <a16:creationId xmlns:a16="http://schemas.microsoft.com/office/drawing/2014/main" id="{516E44B3-9B22-4C4E-81DE-482608133779}"/>
              </a:ext>
            </a:extLst>
          </p:cNvPr>
          <p:cNvGrpSpPr>
            <a:grpSpLocks/>
          </p:cNvGrpSpPr>
          <p:nvPr/>
        </p:nvGrpSpPr>
        <p:grpSpPr bwMode="auto">
          <a:xfrm>
            <a:off x="70339" y="59532"/>
            <a:ext cx="8954966" cy="4980385"/>
            <a:chOff x="44" y="50"/>
            <a:chExt cx="5641" cy="4183"/>
          </a:xfrm>
        </p:grpSpPr>
        <p:grpSp>
          <p:nvGrpSpPr>
            <p:cNvPr id="1030" name="Group 116">
              <a:extLst>
                <a:ext uri="{FF2B5EF4-FFF2-40B4-BE49-F238E27FC236}">
                  <a16:creationId xmlns:a16="http://schemas.microsoft.com/office/drawing/2014/main" id="{B757284E-2FAB-A445-9E12-AF7017881C2F}"/>
                </a:ext>
              </a:extLst>
            </p:cNvPr>
            <p:cNvGrpSpPr>
              <a:grpSpLocks/>
            </p:cNvGrpSpPr>
            <p:nvPr/>
          </p:nvGrpSpPr>
          <p:grpSpPr bwMode="auto">
            <a:xfrm>
              <a:off x="44" y="50"/>
              <a:ext cx="5641" cy="4183"/>
              <a:chOff x="44" y="50"/>
              <a:chExt cx="5641" cy="4183"/>
            </a:xfrm>
          </p:grpSpPr>
          <p:grpSp>
            <p:nvGrpSpPr>
              <p:cNvPr id="1032" name="Group 58">
                <a:extLst>
                  <a:ext uri="{FF2B5EF4-FFF2-40B4-BE49-F238E27FC236}">
                    <a16:creationId xmlns:a16="http://schemas.microsoft.com/office/drawing/2014/main" id="{F87E8E70-E71E-4545-8B53-5140E8FC3E29}"/>
                  </a:ext>
                </a:extLst>
              </p:cNvPr>
              <p:cNvGrpSpPr>
                <a:grpSpLocks/>
              </p:cNvGrpSpPr>
              <p:nvPr/>
            </p:nvGrpSpPr>
            <p:grpSpPr bwMode="auto">
              <a:xfrm>
                <a:off x="44" y="50"/>
                <a:ext cx="692" cy="1021"/>
                <a:chOff x="44" y="50"/>
                <a:chExt cx="692" cy="1021"/>
              </a:xfrm>
            </p:grpSpPr>
            <p:grpSp>
              <p:nvGrpSpPr>
                <p:cNvPr id="2" name="Group 8">
                  <a:extLst>
                    <a:ext uri="{FF2B5EF4-FFF2-40B4-BE49-F238E27FC236}">
                      <a16:creationId xmlns:a16="http://schemas.microsoft.com/office/drawing/2014/main" id="{4FBD09A0-AC7A-0847-9869-91A743E8CDED}"/>
                    </a:ext>
                  </a:extLst>
                </p:cNvPr>
                <p:cNvGrpSpPr>
                  <a:grpSpLocks/>
                </p:cNvGrpSpPr>
                <p:nvPr/>
              </p:nvGrpSpPr>
              <p:grpSpPr bwMode="auto">
                <a:xfrm>
                  <a:off x="44" y="50"/>
                  <a:ext cx="692" cy="68"/>
                  <a:chOff x="44" y="50"/>
                  <a:chExt cx="692" cy="68"/>
                </a:xfrm>
              </p:grpSpPr>
              <p:sp>
                <p:nvSpPr>
                  <p:cNvPr id="3" name="Rectangle 2">
                    <a:extLst>
                      <a:ext uri="{FF2B5EF4-FFF2-40B4-BE49-F238E27FC236}">
                        <a16:creationId xmlns:a16="http://schemas.microsoft.com/office/drawing/2014/main" id="{32F1BFA0-DCCA-8444-B74B-5AB348B3F58E}"/>
                      </a:ext>
                    </a:extLst>
                  </p:cNvPr>
                  <p:cNvSpPr>
                    <a:spLocks noChangeArrowheads="1"/>
                  </p:cNvSpPr>
                  <p:nvPr/>
                </p:nvSpPr>
                <p:spPr bwMode="auto">
                  <a:xfrm>
                    <a:off x="44"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4" name="Rectangle 3">
                    <a:extLst>
                      <a:ext uri="{FF2B5EF4-FFF2-40B4-BE49-F238E27FC236}">
                        <a16:creationId xmlns:a16="http://schemas.microsoft.com/office/drawing/2014/main" id="{B9626D75-81F3-1448-8E4A-0F3A8BB59DD0}"/>
                      </a:ext>
                    </a:extLst>
                  </p:cNvPr>
                  <p:cNvSpPr>
                    <a:spLocks noChangeArrowheads="1"/>
                  </p:cNvSpPr>
                  <p:nvPr/>
                </p:nvSpPr>
                <p:spPr bwMode="auto">
                  <a:xfrm>
                    <a:off x="170"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5" name="Rectangle 4">
                    <a:extLst>
                      <a:ext uri="{FF2B5EF4-FFF2-40B4-BE49-F238E27FC236}">
                        <a16:creationId xmlns:a16="http://schemas.microsoft.com/office/drawing/2014/main" id="{E0F6A1B2-4093-8D48-B671-FD970F60C497}"/>
                      </a:ext>
                    </a:extLst>
                  </p:cNvPr>
                  <p:cNvSpPr>
                    <a:spLocks noChangeArrowheads="1"/>
                  </p:cNvSpPr>
                  <p:nvPr/>
                </p:nvSpPr>
                <p:spPr bwMode="auto">
                  <a:xfrm>
                    <a:off x="297"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FBC20FE2-C8E8-E643-B9D2-D4DFB174FE35}"/>
                      </a:ext>
                    </a:extLst>
                  </p:cNvPr>
                  <p:cNvSpPr>
                    <a:spLocks noChangeArrowheads="1"/>
                  </p:cNvSpPr>
                  <p:nvPr/>
                </p:nvSpPr>
                <p:spPr bwMode="auto">
                  <a:xfrm>
                    <a:off x="423"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7" name="Rectangle 6">
                    <a:extLst>
                      <a:ext uri="{FF2B5EF4-FFF2-40B4-BE49-F238E27FC236}">
                        <a16:creationId xmlns:a16="http://schemas.microsoft.com/office/drawing/2014/main" id="{11228CD7-F8A5-6E4D-B1A1-3F357BEB524F}"/>
                      </a:ext>
                    </a:extLst>
                  </p:cNvPr>
                  <p:cNvSpPr>
                    <a:spLocks noChangeArrowheads="1"/>
                  </p:cNvSpPr>
                  <p:nvPr/>
                </p:nvSpPr>
                <p:spPr bwMode="auto">
                  <a:xfrm>
                    <a:off x="549"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31" name="Rectangle 7">
                    <a:extLst>
                      <a:ext uri="{FF2B5EF4-FFF2-40B4-BE49-F238E27FC236}">
                        <a16:creationId xmlns:a16="http://schemas.microsoft.com/office/drawing/2014/main" id="{F0FB5FF5-0C3D-634A-9E67-291B9B30A3A7}"/>
                      </a:ext>
                    </a:extLst>
                  </p:cNvPr>
                  <p:cNvSpPr>
                    <a:spLocks noChangeArrowheads="1"/>
                  </p:cNvSpPr>
                  <p:nvPr/>
                </p:nvSpPr>
                <p:spPr bwMode="auto">
                  <a:xfrm>
                    <a:off x="676"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8" name="Group 15">
                  <a:extLst>
                    <a:ext uri="{FF2B5EF4-FFF2-40B4-BE49-F238E27FC236}">
                      <a16:creationId xmlns:a16="http://schemas.microsoft.com/office/drawing/2014/main" id="{770F7591-5386-6841-9439-6F6245FD0C21}"/>
                    </a:ext>
                  </a:extLst>
                </p:cNvPr>
                <p:cNvGrpSpPr>
                  <a:grpSpLocks/>
                </p:cNvGrpSpPr>
                <p:nvPr/>
              </p:nvGrpSpPr>
              <p:grpSpPr bwMode="auto">
                <a:xfrm>
                  <a:off x="44" y="184"/>
                  <a:ext cx="692" cy="68"/>
                  <a:chOff x="44" y="184"/>
                  <a:chExt cx="692" cy="68"/>
                </a:xfrm>
              </p:grpSpPr>
              <p:sp>
                <p:nvSpPr>
                  <p:cNvPr id="9" name="Rectangle 9">
                    <a:extLst>
                      <a:ext uri="{FF2B5EF4-FFF2-40B4-BE49-F238E27FC236}">
                        <a16:creationId xmlns:a16="http://schemas.microsoft.com/office/drawing/2014/main" id="{339D0685-9E5E-FC4F-A6C3-36416C41EED5}"/>
                      </a:ext>
                    </a:extLst>
                  </p:cNvPr>
                  <p:cNvSpPr>
                    <a:spLocks noChangeArrowheads="1"/>
                  </p:cNvSpPr>
                  <p:nvPr/>
                </p:nvSpPr>
                <p:spPr bwMode="auto">
                  <a:xfrm>
                    <a:off x="44"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 name="Rectangle 10">
                    <a:extLst>
                      <a:ext uri="{FF2B5EF4-FFF2-40B4-BE49-F238E27FC236}">
                        <a16:creationId xmlns:a16="http://schemas.microsoft.com/office/drawing/2014/main" id="{3C4A8B2C-08F9-7142-AF8B-A8C6E724E46A}"/>
                      </a:ext>
                    </a:extLst>
                  </p:cNvPr>
                  <p:cNvSpPr>
                    <a:spLocks noChangeArrowheads="1"/>
                  </p:cNvSpPr>
                  <p:nvPr/>
                </p:nvSpPr>
                <p:spPr bwMode="auto">
                  <a:xfrm>
                    <a:off x="170"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 name="Rectangle 11">
                    <a:extLst>
                      <a:ext uri="{FF2B5EF4-FFF2-40B4-BE49-F238E27FC236}">
                        <a16:creationId xmlns:a16="http://schemas.microsoft.com/office/drawing/2014/main" id="{372CF4C3-6DCA-F24E-AA55-A0996C9FCBD2}"/>
                      </a:ext>
                    </a:extLst>
                  </p:cNvPr>
                  <p:cNvSpPr>
                    <a:spLocks noChangeArrowheads="1"/>
                  </p:cNvSpPr>
                  <p:nvPr/>
                </p:nvSpPr>
                <p:spPr bwMode="auto">
                  <a:xfrm>
                    <a:off x="297"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2" name="Rectangle 12">
                    <a:extLst>
                      <a:ext uri="{FF2B5EF4-FFF2-40B4-BE49-F238E27FC236}">
                        <a16:creationId xmlns:a16="http://schemas.microsoft.com/office/drawing/2014/main" id="{858EB530-CE7F-8345-9EEB-E77BB161417C}"/>
                      </a:ext>
                    </a:extLst>
                  </p:cNvPr>
                  <p:cNvSpPr>
                    <a:spLocks noChangeArrowheads="1"/>
                  </p:cNvSpPr>
                  <p:nvPr/>
                </p:nvSpPr>
                <p:spPr bwMode="auto">
                  <a:xfrm>
                    <a:off x="423"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3" name="Rectangle 13">
                    <a:extLst>
                      <a:ext uri="{FF2B5EF4-FFF2-40B4-BE49-F238E27FC236}">
                        <a16:creationId xmlns:a16="http://schemas.microsoft.com/office/drawing/2014/main" id="{BECB4005-35F5-6740-B7FC-28F1EA7AA741}"/>
                      </a:ext>
                    </a:extLst>
                  </p:cNvPr>
                  <p:cNvSpPr>
                    <a:spLocks noChangeArrowheads="1"/>
                  </p:cNvSpPr>
                  <p:nvPr/>
                </p:nvSpPr>
                <p:spPr bwMode="auto">
                  <a:xfrm>
                    <a:off x="549"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4" name="Rectangle 14">
                    <a:extLst>
                      <a:ext uri="{FF2B5EF4-FFF2-40B4-BE49-F238E27FC236}">
                        <a16:creationId xmlns:a16="http://schemas.microsoft.com/office/drawing/2014/main" id="{3D6A0E97-1B63-774D-AB2B-C85769F2478B}"/>
                      </a:ext>
                    </a:extLst>
                  </p:cNvPr>
                  <p:cNvSpPr>
                    <a:spLocks noChangeArrowheads="1"/>
                  </p:cNvSpPr>
                  <p:nvPr/>
                </p:nvSpPr>
                <p:spPr bwMode="auto">
                  <a:xfrm>
                    <a:off x="676"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5" name="Group 22">
                  <a:extLst>
                    <a:ext uri="{FF2B5EF4-FFF2-40B4-BE49-F238E27FC236}">
                      <a16:creationId xmlns:a16="http://schemas.microsoft.com/office/drawing/2014/main" id="{1F134855-C2AF-3A4B-8600-35E6EB6849FB}"/>
                    </a:ext>
                  </a:extLst>
                </p:cNvPr>
                <p:cNvGrpSpPr>
                  <a:grpSpLocks/>
                </p:cNvGrpSpPr>
                <p:nvPr/>
              </p:nvGrpSpPr>
              <p:grpSpPr bwMode="auto">
                <a:xfrm>
                  <a:off x="44" y="321"/>
                  <a:ext cx="692" cy="68"/>
                  <a:chOff x="44" y="321"/>
                  <a:chExt cx="692" cy="68"/>
                </a:xfrm>
              </p:grpSpPr>
              <p:sp>
                <p:nvSpPr>
                  <p:cNvPr id="16" name="Rectangle 16">
                    <a:extLst>
                      <a:ext uri="{FF2B5EF4-FFF2-40B4-BE49-F238E27FC236}">
                        <a16:creationId xmlns:a16="http://schemas.microsoft.com/office/drawing/2014/main" id="{CF2AB54E-2786-6C4E-8113-29E0334B22B8}"/>
                      </a:ext>
                    </a:extLst>
                  </p:cNvPr>
                  <p:cNvSpPr>
                    <a:spLocks noChangeArrowheads="1"/>
                  </p:cNvSpPr>
                  <p:nvPr/>
                </p:nvSpPr>
                <p:spPr bwMode="auto">
                  <a:xfrm>
                    <a:off x="44"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7" name="Rectangle 17">
                    <a:extLst>
                      <a:ext uri="{FF2B5EF4-FFF2-40B4-BE49-F238E27FC236}">
                        <a16:creationId xmlns:a16="http://schemas.microsoft.com/office/drawing/2014/main" id="{ABB4F725-D1BD-1B4E-A613-4FFF8C575A0A}"/>
                      </a:ext>
                    </a:extLst>
                  </p:cNvPr>
                  <p:cNvSpPr>
                    <a:spLocks noChangeArrowheads="1"/>
                  </p:cNvSpPr>
                  <p:nvPr/>
                </p:nvSpPr>
                <p:spPr bwMode="auto">
                  <a:xfrm>
                    <a:off x="170"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2" name="Rectangle 18">
                    <a:extLst>
                      <a:ext uri="{FF2B5EF4-FFF2-40B4-BE49-F238E27FC236}">
                        <a16:creationId xmlns:a16="http://schemas.microsoft.com/office/drawing/2014/main" id="{CD669DE2-353F-2E44-9223-D262A066980E}"/>
                      </a:ext>
                    </a:extLst>
                  </p:cNvPr>
                  <p:cNvSpPr>
                    <a:spLocks noChangeArrowheads="1"/>
                  </p:cNvSpPr>
                  <p:nvPr/>
                </p:nvSpPr>
                <p:spPr bwMode="auto">
                  <a:xfrm>
                    <a:off x="297"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3" name="Rectangle 19">
                    <a:extLst>
                      <a:ext uri="{FF2B5EF4-FFF2-40B4-BE49-F238E27FC236}">
                        <a16:creationId xmlns:a16="http://schemas.microsoft.com/office/drawing/2014/main" id="{36511529-1798-0543-9AA5-E93F30CDE636}"/>
                      </a:ext>
                    </a:extLst>
                  </p:cNvPr>
                  <p:cNvSpPr>
                    <a:spLocks noChangeArrowheads="1"/>
                  </p:cNvSpPr>
                  <p:nvPr/>
                </p:nvSpPr>
                <p:spPr bwMode="auto">
                  <a:xfrm>
                    <a:off x="423"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4" name="Rectangle 20">
                    <a:extLst>
                      <a:ext uri="{FF2B5EF4-FFF2-40B4-BE49-F238E27FC236}">
                        <a16:creationId xmlns:a16="http://schemas.microsoft.com/office/drawing/2014/main" id="{E70D6A63-1905-9244-9809-E4F6E0111418}"/>
                      </a:ext>
                    </a:extLst>
                  </p:cNvPr>
                  <p:cNvSpPr>
                    <a:spLocks noChangeArrowheads="1"/>
                  </p:cNvSpPr>
                  <p:nvPr/>
                </p:nvSpPr>
                <p:spPr bwMode="auto">
                  <a:xfrm>
                    <a:off x="549"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5" name="Rectangle 21">
                    <a:extLst>
                      <a:ext uri="{FF2B5EF4-FFF2-40B4-BE49-F238E27FC236}">
                        <a16:creationId xmlns:a16="http://schemas.microsoft.com/office/drawing/2014/main" id="{AF43B931-13CF-A44A-A28F-C69439E9C03F}"/>
                      </a:ext>
                    </a:extLst>
                  </p:cNvPr>
                  <p:cNvSpPr>
                    <a:spLocks noChangeArrowheads="1"/>
                  </p:cNvSpPr>
                  <p:nvPr/>
                </p:nvSpPr>
                <p:spPr bwMode="auto">
                  <a:xfrm>
                    <a:off x="676"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8" name="Group 29">
                  <a:extLst>
                    <a:ext uri="{FF2B5EF4-FFF2-40B4-BE49-F238E27FC236}">
                      <a16:creationId xmlns:a16="http://schemas.microsoft.com/office/drawing/2014/main" id="{9F97D674-CB00-9A4E-A4D0-917F51F016BD}"/>
                    </a:ext>
                  </a:extLst>
                </p:cNvPr>
                <p:cNvGrpSpPr>
                  <a:grpSpLocks/>
                </p:cNvGrpSpPr>
                <p:nvPr/>
              </p:nvGrpSpPr>
              <p:grpSpPr bwMode="auto">
                <a:xfrm>
                  <a:off x="44" y="458"/>
                  <a:ext cx="692" cy="68"/>
                  <a:chOff x="44" y="458"/>
                  <a:chExt cx="692" cy="68"/>
                </a:xfrm>
              </p:grpSpPr>
              <p:sp>
                <p:nvSpPr>
                  <p:cNvPr id="1047" name="Rectangle 23">
                    <a:extLst>
                      <a:ext uri="{FF2B5EF4-FFF2-40B4-BE49-F238E27FC236}">
                        <a16:creationId xmlns:a16="http://schemas.microsoft.com/office/drawing/2014/main" id="{5953B478-B1E5-644A-BCE0-2793F773743A}"/>
                      </a:ext>
                    </a:extLst>
                  </p:cNvPr>
                  <p:cNvSpPr>
                    <a:spLocks noChangeArrowheads="1"/>
                  </p:cNvSpPr>
                  <p:nvPr/>
                </p:nvSpPr>
                <p:spPr bwMode="auto">
                  <a:xfrm>
                    <a:off x="44"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8" name="Rectangle 24">
                    <a:extLst>
                      <a:ext uri="{FF2B5EF4-FFF2-40B4-BE49-F238E27FC236}">
                        <a16:creationId xmlns:a16="http://schemas.microsoft.com/office/drawing/2014/main" id="{1B536DC9-0BA6-384A-B53D-2CE408757785}"/>
                      </a:ext>
                    </a:extLst>
                  </p:cNvPr>
                  <p:cNvSpPr>
                    <a:spLocks noChangeArrowheads="1"/>
                  </p:cNvSpPr>
                  <p:nvPr/>
                </p:nvSpPr>
                <p:spPr bwMode="auto">
                  <a:xfrm>
                    <a:off x="170"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9" name="Rectangle 25">
                    <a:extLst>
                      <a:ext uri="{FF2B5EF4-FFF2-40B4-BE49-F238E27FC236}">
                        <a16:creationId xmlns:a16="http://schemas.microsoft.com/office/drawing/2014/main" id="{7FE47D3B-8892-BB42-8653-578E3087DEA7}"/>
                      </a:ext>
                    </a:extLst>
                  </p:cNvPr>
                  <p:cNvSpPr>
                    <a:spLocks noChangeArrowheads="1"/>
                  </p:cNvSpPr>
                  <p:nvPr/>
                </p:nvSpPr>
                <p:spPr bwMode="auto">
                  <a:xfrm>
                    <a:off x="297"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0" name="Rectangle 26">
                    <a:extLst>
                      <a:ext uri="{FF2B5EF4-FFF2-40B4-BE49-F238E27FC236}">
                        <a16:creationId xmlns:a16="http://schemas.microsoft.com/office/drawing/2014/main" id="{1701D739-45D7-B144-8EF3-A3EEEE1308BE}"/>
                      </a:ext>
                    </a:extLst>
                  </p:cNvPr>
                  <p:cNvSpPr>
                    <a:spLocks noChangeArrowheads="1"/>
                  </p:cNvSpPr>
                  <p:nvPr/>
                </p:nvSpPr>
                <p:spPr bwMode="auto">
                  <a:xfrm>
                    <a:off x="423"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1" name="Rectangle 27">
                    <a:extLst>
                      <a:ext uri="{FF2B5EF4-FFF2-40B4-BE49-F238E27FC236}">
                        <a16:creationId xmlns:a16="http://schemas.microsoft.com/office/drawing/2014/main" id="{76D0765D-CBE8-3C48-9774-823945FB4DC9}"/>
                      </a:ext>
                    </a:extLst>
                  </p:cNvPr>
                  <p:cNvSpPr>
                    <a:spLocks noChangeArrowheads="1"/>
                  </p:cNvSpPr>
                  <p:nvPr/>
                </p:nvSpPr>
                <p:spPr bwMode="auto">
                  <a:xfrm>
                    <a:off x="549"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2" name="Rectangle 28">
                    <a:extLst>
                      <a:ext uri="{FF2B5EF4-FFF2-40B4-BE49-F238E27FC236}">
                        <a16:creationId xmlns:a16="http://schemas.microsoft.com/office/drawing/2014/main" id="{FA32520A-5437-624E-B7EE-76A9C20FBFE5}"/>
                      </a:ext>
                    </a:extLst>
                  </p:cNvPr>
                  <p:cNvSpPr>
                    <a:spLocks noChangeArrowheads="1"/>
                  </p:cNvSpPr>
                  <p:nvPr/>
                </p:nvSpPr>
                <p:spPr bwMode="auto">
                  <a:xfrm>
                    <a:off x="676"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9" name="Group 36">
                  <a:extLst>
                    <a:ext uri="{FF2B5EF4-FFF2-40B4-BE49-F238E27FC236}">
                      <a16:creationId xmlns:a16="http://schemas.microsoft.com/office/drawing/2014/main" id="{893D1ED0-8216-6047-8FFB-C35132A86D2B}"/>
                    </a:ext>
                  </a:extLst>
                </p:cNvPr>
                <p:cNvGrpSpPr>
                  <a:grpSpLocks/>
                </p:cNvGrpSpPr>
                <p:nvPr/>
              </p:nvGrpSpPr>
              <p:grpSpPr bwMode="auto">
                <a:xfrm>
                  <a:off x="44" y="593"/>
                  <a:ext cx="692" cy="68"/>
                  <a:chOff x="44" y="593"/>
                  <a:chExt cx="692" cy="68"/>
                </a:xfrm>
              </p:grpSpPr>
              <p:sp>
                <p:nvSpPr>
                  <p:cNvPr id="1054" name="Rectangle 30">
                    <a:extLst>
                      <a:ext uri="{FF2B5EF4-FFF2-40B4-BE49-F238E27FC236}">
                        <a16:creationId xmlns:a16="http://schemas.microsoft.com/office/drawing/2014/main" id="{A4D10225-4370-3742-8DC8-CAFB01F25EE2}"/>
                      </a:ext>
                    </a:extLst>
                  </p:cNvPr>
                  <p:cNvSpPr>
                    <a:spLocks noChangeArrowheads="1"/>
                  </p:cNvSpPr>
                  <p:nvPr/>
                </p:nvSpPr>
                <p:spPr bwMode="auto">
                  <a:xfrm>
                    <a:off x="44"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5" name="Rectangle 31">
                    <a:extLst>
                      <a:ext uri="{FF2B5EF4-FFF2-40B4-BE49-F238E27FC236}">
                        <a16:creationId xmlns:a16="http://schemas.microsoft.com/office/drawing/2014/main" id="{E2C77572-060A-E642-8005-121525BCB25C}"/>
                      </a:ext>
                    </a:extLst>
                  </p:cNvPr>
                  <p:cNvSpPr>
                    <a:spLocks noChangeArrowheads="1"/>
                  </p:cNvSpPr>
                  <p:nvPr/>
                </p:nvSpPr>
                <p:spPr bwMode="auto">
                  <a:xfrm>
                    <a:off x="170"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6" name="Rectangle 32">
                    <a:extLst>
                      <a:ext uri="{FF2B5EF4-FFF2-40B4-BE49-F238E27FC236}">
                        <a16:creationId xmlns:a16="http://schemas.microsoft.com/office/drawing/2014/main" id="{FDDF530A-B66F-5E4E-8CD6-9B19183E4B43}"/>
                      </a:ext>
                    </a:extLst>
                  </p:cNvPr>
                  <p:cNvSpPr>
                    <a:spLocks noChangeArrowheads="1"/>
                  </p:cNvSpPr>
                  <p:nvPr/>
                </p:nvSpPr>
                <p:spPr bwMode="auto">
                  <a:xfrm>
                    <a:off x="297"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7" name="Rectangle 33">
                    <a:extLst>
                      <a:ext uri="{FF2B5EF4-FFF2-40B4-BE49-F238E27FC236}">
                        <a16:creationId xmlns:a16="http://schemas.microsoft.com/office/drawing/2014/main" id="{E43E0696-5ACD-D245-A960-D7136431E91D}"/>
                      </a:ext>
                    </a:extLst>
                  </p:cNvPr>
                  <p:cNvSpPr>
                    <a:spLocks noChangeArrowheads="1"/>
                  </p:cNvSpPr>
                  <p:nvPr/>
                </p:nvSpPr>
                <p:spPr bwMode="auto">
                  <a:xfrm>
                    <a:off x="423"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8" name="Rectangle 34">
                    <a:extLst>
                      <a:ext uri="{FF2B5EF4-FFF2-40B4-BE49-F238E27FC236}">
                        <a16:creationId xmlns:a16="http://schemas.microsoft.com/office/drawing/2014/main" id="{B2970D98-743C-5D46-BFFE-17600065245E}"/>
                      </a:ext>
                    </a:extLst>
                  </p:cNvPr>
                  <p:cNvSpPr>
                    <a:spLocks noChangeArrowheads="1"/>
                  </p:cNvSpPr>
                  <p:nvPr/>
                </p:nvSpPr>
                <p:spPr bwMode="auto">
                  <a:xfrm>
                    <a:off x="549"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9" name="Rectangle 35">
                    <a:extLst>
                      <a:ext uri="{FF2B5EF4-FFF2-40B4-BE49-F238E27FC236}">
                        <a16:creationId xmlns:a16="http://schemas.microsoft.com/office/drawing/2014/main" id="{8B874C32-1083-9540-B1EA-D97B192313A8}"/>
                      </a:ext>
                    </a:extLst>
                  </p:cNvPr>
                  <p:cNvSpPr>
                    <a:spLocks noChangeArrowheads="1"/>
                  </p:cNvSpPr>
                  <p:nvPr/>
                </p:nvSpPr>
                <p:spPr bwMode="auto">
                  <a:xfrm>
                    <a:off x="676"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0" name="Group 43">
                  <a:extLst>
                    <a:ext uri="{FF2B5EF4-FFF2-40B4-BE49-F238E27FC236}">
                      <a16:creationId xmlns:a16="http://schemas.microsoft.com/office/drawing/2014/main" id="{45170D17-DD9D-6542-90F7-93A0DBDEAD53}"/>
                    </a:ext>
                  </a:extLst>
                </p:cNvPr>
                <p:cNvGrpSpPr>
                  <a:grpSpLocks/>
                </p:cNvGrpSpPr>
                <p:nvPr/>
              </p:nvGrpSpPr>
              <p:grpSpPr bwMode="auto">
                <a:xfrm>
                  <a:off x="44" y="730"/>
                  <a:ext cx="692" cy="68"/>
                  <a:chOff x="44" y="730"/>
                  <a:chExt cx="692" cy="68"/>
                </a:xfrm>
              </p:grpSpPr>
              <p:sp>
                <p:nvSpPr>
                  <p:cNvPr id="1061" name="Rectangle 37">
                    <a:extLst>
                      <a:ext uri="{FF2B5EF4-FFF2-40B4-BE49-F238E27FC236}">
                        <a16:creationId xmlns:a16="http://schemas.microsoft.com/office/drawing/2014/main" id="{0576337A-6C53-3146-A5AC-AD0F627F14FF}"/>
                      </a:ext>
                    </a:extLst>
                  </p:cNvPr>
                  <p:cNvSpPr>
                    <a:spLocks noChangeArrowheads="1"/>
                  </p:cNvSpPr>
                  <p:nvPr/>
                </p:nvSpPr>
                <p:spPr bwMode="auto">
                  <a:xfrm>
                    <a:off x="44"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2" name="Rectangle 38">
                    <a:extLst>
                      <a:ext uri="{FF2B5EF4-FFF2-40B4-BE49-F238E27FC236}">
                        <a16:creationId xmlns:a16="http://schemas.microsoft.com/office/drawing/2014/main" id="{7D044AA9-3C6D-1241-B418-F17B90924617}"/>
                      </a:ext>
                    </a:extLst>
                  </p:cNvPr>
                  <p:cNvSpPr>
                    <a:spLocks noChangeArrowheads="1"/>
                  </p:cNvSpPr>
                  <p:nvPr/>
                </p:nvSpPr>
                <p:spPr bwMode="auto">
                  <a:xfrm>
                    <a:off x="170"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3" name="Rectangle 39">
                    <a:extLst>
                      <a:ext uri="{FF2B5EF4-FFF2-40B4-BE49-F238E27FC236}">
                        <a16:creationId xmlns:a16="http://schemas.microsoft.com/office/drawing/2014/main" id="{23ED4CD7-C103-AB4E-A8E4-A338AE478305}"/>
                      </a:ext>
                    </a:extLst>
                  </p:cNvPr>
                  <p:cNvSpPr>
                    <a:spLocks noChangeArrowheads="1"/>
                  </p:cNvSpPr>
                  <p:nvPr/>
                </p:nvSpPr>
                <p:spPr bwMode="auto">
                  <a:xfrm>
                    <a:off x="297"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4" name="Rectangle 40">
                    <a:extLst>
                      <a:ext uri="{FF2B5EF4-FFF2-40B4-BE49-F238E27FC236}">
                        <a16:creationId xmlns:a16="http://schemas.microsoft.com/office/drawing/2014/main" id="{2E9428EB-C0E2-D945-9BE5-4F7F3445BB57}"/>
                      </a:ext>
                    </a:extLst>
                  </p:cNvPr>
                  <p:cNvSpPr>
                    <a:spLocks noChangeArrowheads="1"/>
                  </p:cNvSpPr>
                  <p:nvPr/>
                </p:nvSpPr>
                <p:spPr bwMode="auto">
                  <a:xfrm>
                    <a:off x="423"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5" name="Rectangle 41">
                    <a:extLst>
                      <a:ext uri="{FF2B5EF4-FFF2-40B4-BE49-F238E27FC236}">
                        <a16:creationId xmlns:a16="http://schemas.microsoft.com/office/drawing/2014/main" id="{6D537340-F52E-424A-83A2-EC787C22F577}"/>
                      </a:ext>
                    </a:extLst>
                  </p:cNvPr>
                  <p:cNvSpPr>
                    <a:spLocks noChangeArrowheads="1"/>
                  </p:cNvSpPr>
                  <p:nvPr/>
                </p:nvSpPr>
                <p:spPr bwMode="auto">
                  <a:xfrm>
                    <a:off x="549"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6" name="Rectangle 42">
                    <a:extLst>
                      <a:ext uri="{FF2B5EF4-FFF2-40B4-BE49-F238E27FC236}">
                        <a16:creationId xmlns:a16="http://schemas.microsoft.com/office/drawing/2014/main" id="{B0983158-BC37-BF4D-ADC3-C34546A005AA}"/>
                      </a:ext>
                    </a:extLst>
                  </p:cNvPr>
                  <p:cNvSpPr>
                    <a:spLocks noChangeArrowheads="1"/>
                  </p:cNvSpPr>
                  <p:nvPr/>
                </p:nvSpPr>
                <p:spPr bwMode="auto">
                  <a:xfrm>
                    <a:off x="676"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96" name="Group 50">
                  <a:extLst>
                    <a:ext uri="{FF2B5EF4-FFF2-40B4-BE49-F238E27FC236}">
                      <a16:creationId xmlns:a16="http://schemas.microsoft.com/office/drawing/2014/main" id="{28DAEDCC-3C6D-474D-AE8D-E450E9A16B92}"/>
                    </a:ext>
                  </a:extLst>
                </p:cNvPr>
                <p:cNvGrpSpPr>
                  <a:grpSpLocks/>
                </p:cNvGrpSpPr>
                <p:nvPr/>
              </p:nvGrpSpPr>
              <p:grpSpPr bwMode="auto">
                <a:xfrm>
                  <a:off x="44" y="866"/>
                  <a:ext cx="692" cy="68"/>
                  <a:chOff x="44" y="866"/>
                  <a:chExt cx="692" cy="68"/>
                </a:xfrm>
              </p:grpSpPr>
              <p:sp>
                <p:nvSpPr>
                  <p:cNvPr id="1068" name="Rectangle 44">
                    <a:extLst>
                      <a:ext uri="{FF2B5EF4-FFF2-40B4-BE49-F238E27FC236}">
                        <a16:creationId xmlns:a16="http://schemas.microsoft.com/office/drawing/2014/main" id="{D23C7962-CEB4-234C-94C4-ED68A9BDBB43}"/>
                      </a:ext>
                    </a:extLst>
                  </p:cNvPr>
                  <p:cNvSpPr>
                    <a:spLocks noChangeArrowheads="1"/>
                  </p:cNvSpPr>
                  <p:nvPr/>
                </p:nvSpPr>
                <p:spPr bwMode="auto">
                  <a:xfrm>
                    <a:off x="44"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9" name="Rectangle 45">
                    <a:extLst>
                      <a:ext uri="{FF2B5EF4-FFF2-40B4-BE49-F238E27FC236}">
                        <a16:creationId xmlns:a16="http://schemas.microsoft.com/office/drawing/2014/main" id="{8EB3B1C4-4167-534B-A2F6-3D1F3C95B35B}"/>
                      </a:ext>
                    </a:extLst>
                  </p:cNvPr>
                  <p:cNvSpPr>
                    <a:spLocks noChangeArrowheads="1"/>
                  </p:cNvSpPr>
                  <p:nvPr/>
                </p:nvSpPr>
                <p:spPr bwMode="auto">
                  <a:xfrm>
                    <a:off x="170"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0" name="Rectangle 46">
                    <a:extLst>
                      <a:ext uri="{FF2B5EF4-FFF2-40B4-BE49-F238E27FC236}">
                        <a16:creationId xmlns:a16="http://schemas.microsoft.com/office/drawing/2014/main" id="{D1F45760-8CF9-1A41-9B4F-662929F89180}"/>
                      </a:ext>
                    </a:extLst>
                  </p:cNvPr>
                  <p:cNvSpPr>
                    <a:spLocks noChangeArrowheads="1"/>
                  </p:cNvSpPr>
                  <p:nvPr/>
                </p:nvSpPr>
                <p:spPr bwMode="auto">
                  <a:xfrm>
                    <a:off x="297"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1" name="Rectangle 47">
                    <a:extLst>
                      <a:ext uri="{FF2B5EF4-FFF2-40B4-BE49-F238E27FC236}">
                        <a16:creationId xmlns:a16="http://schemas.microsoft.com/office/drawing/2014/main" id="{FDE47A92-F838-194C-9BB6-BF0CD1FE6CF0}"/>
                      </a:ext>
                    </a:extLst>
                  </p:cNvPr>
                  <p:cNvSpPr>
                    <a:spLocks noChangeArrowheads="1"/>
                  </p:cNvSpPr>
                  <p:nvPr/>
                </p:nvSpPr>
                <p:spPr bwMode="auto">
                  <a:xfrm>
                    <a:off x="423"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2" name="Rectangle 48">
                    <a:extLst>
                      <a:ext uri="{FF2B5EF4-FFF2-40B4-BE49-F238E27FC236}">
                        <a16:creationId xmlns:a16="http://schemas.microsoft.com/office/drawing/2014/main" id="{39E29DA7-2438-2B44-BB2E-4B7844445F53}"/>
                      </a:ext>
                    </a:extLst>
                  </p:cNvPr>
                  <p:cNvSpPr>
                    <a:spLocks noChangeArrowheads="1"/>
                  </p:cNvSpPr>
                  <p:nvPr/>
                </p:nvSpPr>
                <p:spPr bwMode="auto">
                  <a:xfrm>
                    <a:off x="549"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3" name="Rectangle 49">
                    <a:extLst>
                      <a:ext uri="{FF2B5EF4-FFF2-40B4-BE49-F238E27FC236}">
                        <a16:creationId xmlns:a16="http://schemas.microsoft.com/office/drawing/2014/main" id="{17622A35-2FE5-4241-8B82-082DD4C6BFEF}"/>
                      </a:ext>
                    </a:extLst>
                  </p:cNvPr>
                  <p:cNvSpPr>
                    <a:spLocks noChangeArrowheads="1"/>
                  </p:cNvSpPr>
                  <p:nvPr/>
                </p:nvSpPr>
                <p:spPr bwMode="auto">
                  <a:xfrm>
                    <a:off x="676"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1" name="Group 57">
                  <a:extLst>
                    <a:ext uri="{FF2B5EF4-FFF2-40B4-BE49-F238E27FC236}">
                      <a16:creationId xmlns:a16="http://schemas.microsoft.com/office/drawing/2014/main" id="{ADCCF77E-47FC-874A-AF96-E3DFBFEA64E0}"/>
                    </a:ext>
                  </a:extLst>
                </p:cNvPr>
                <p:cNvGrpSpPr>
                  <a:grpSpLocks/>
                </p:cNvGrpSpPr>
                <p:nvPr/>
              </p:nvGrpSpPr>
              <p:grpSpPr bwMode="auto">
                <a:xfrm>
                  <a:off x="44" y="1003"/>
                  <a:ext cx="692" cy="68"/>
                  <a:chOff x="44" y="1003"/>
                  <a:chExt cx="692" cy="68"/>
                </a:xfrm>
              </p:grpSpPr>
              <p:sp>
                <p:nvSpPr>
                  <p:cNvPr id="1075" name="Rectangle 51">
                    <a:extLst>
                      <a:ext uri="{FF2B5EF4-FFF2-40B4-BE49-F238E27FC236}">
                        <a16:creationId xmlns:a16="http://schemas.microsoft.com/office/drawing/2014/main" id="{37FB397F-1CF7-4443-A1F6-C8353B81494F}"/>
                      </a:ext>
                    </a:extLst>
                  </p:cNvPr>
                  <p:cNvSpPr>
                    <a:spLocks noChangeArrowheads="1"/>
                  </p:cNvSpPr>
                  <p:nvPr/>
                </p:nvSpPr>
                <p:spPr bwMode="auto">
                  <a:xfrm>
                    <a:off x="44"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6" name="Rectangle 52">
                    <a:extLst>
                      <a:ext uri="{FF2B5EF4-FFF2-40B4-BE49-F238E27FC236}">
                        <a16:creationId xmlns:a16="http://schemas.microsoft.com/office/drawing/2014/main" id="{906AD195-462F-FD4C-8447-5B2A8DC9DFCB}"/>
                      </a:ext>
                    </a:extLst>
                  </p:cNvPr>
                  <p:cNvSpPr>
                    <a:spLocks noChangeArrowheads="1"/>
                  </p:cNvSpPr>
                  <p:nvPr/>
                </p:nvSpPr>
                <p:spPr bwMode="auto">
                  <a:xfrm>
                    <a:off x="170"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7" name="Rectangle 53">
                    <a:extLst>
                      <a:ext uri="{FF2B5EF4-FFF2-40B4-BE49-F238E27FC236}">
                        <a16:creationId xmlns:a16="http://schemas.microsoft.com/office/drawing/2014/main" id="{5F8DEE71-EAAC-E346-915D-6AF105D79222}"/>
                      </a:ext>
                    </a:extLst>
                  </p:cNvPr>
                  <p:cNvSpPr>
                    <a:spLocks noChangeArrowheads="1"/>
                  </p:cNvSpPr>
                  <p:nvPr/>
                </p:nvSpPr>
                <p:spPr bwMode="auto">
                  <a:xfrm>
                    <a:off x="297"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8" name="Rectangle 54">
                    <a:extLst>
                      <a:ext uri="{FF2B5EF4-FFF2-40B4-BE49-F238E27FC236}">
                        <a16:creationId xmlns:a16="http://schemas.microsoft.com/office/drawing/2014/main" id="{C2F48285-7177-6841-91F8-63C7BF77A160}"/>
                      </a:ext>
                    </a:extLst>
                  </p:cNvPr>
                  <p:cNvSpPr>
                    <a:spLocks noChangeArrowheads="1"/>
                  </p:cNvSpPr>
                  <p:nvPr/>
                </p:nvSpPr>
                <p:spPr bwMode="auto">
                  <a:xfrm>
                    <a:off x="423"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9" name="Rectangle 55">
                    <a:extLst>
                      <a:ext uri="{FF2B5EF4-FFF2-40B4-BE49-F238E27FC236}">
                        <a16:creationId xmlns:a16="http://schemas.microsoft.com/office/drawing/2014/main" id="{CDD9218A-8077-E744-AB0A-D3194D6D5D9A}"/>
                      </a:ext>
                    </a:extLst>
                  </p:cNvPr>
                  <p:cNvSpPr>
                    <a:spLocks noChangeArrowheads="1"/>
                  </p:cNvSpPr>
                  <p:nvPr/>
                </p:nvSpPr>
                <p:spPr bwMode="auto">
                  <a:xfrm>
                    <a:off x="549"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0" name="Rectangle 56">
                    <a:extLst>
                      <a:ext uri="{FF2B5EF4-FFF2-40B4-BE49-F238E27FC236}">
                        <a16:creationId xmlns:a16="http://schemas.microsoft.com/office/drawing/2014/main" id="{B19D4349-1B26-8B4A-8F03-DC1846C6E1E6}"/>
                      </a:ext>
                    </a:extLst>
                  </p:cNvPr>
                  <p:cNvSpPr>
                    <a:spLocks noChangeArrowheads="1"/>
                  </p:cNvSpPr>
                  <p:nvPr/>
                </p:nvSpPr>
                <p:spPr bwMode="auto">
                  <a:xfrm>
                    <a:off x="676"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nvGrpSpPr>
              <p:cNvPr id="1033" name="Group 115">
                <a:extLst>
                  <a:ext uri="{FF2B5EF4-FFF2-40B4-BE49-F238E27FC236}">
                    <a16:creationId xmlns:a16="http://schemas.microsoft.com/office/drawing/2014/main" id="{BF257230-10AF-A940-8038-B28AE9E06169}"/>
                  </a:ext>
                </a:extLst>
              </p:cNvPr>
              <p:cNvGrpSpPr>
                <a:grpSpLocks/>
              </p:cNvGrpSpPr>
              <p:nvPr/>
            </p:nvGrpSpPr>
            <p:grpSpPr bwMode="auto">
              <a:xfrm>
                <a:off x="4994" y="3212"/>
                <a:ext cx="691" cy="1021"/>
                <a:chOff x="4994" y="3212"/>
                <a:chExt cx="691" cy="1021"/>
              </a:xfrm>
            </p:grpSpPr>
            <p:grpSp>
              <p:nvGrpSpPr>
                <p:cNvPr id="1034" name="Group 65">
                  <a:extLst>
                    <a:ext uri="{FF2B5EF4-FFF2-40B4-BE49-F238E27FC236}">
                      <a16:creationId xmlns:a16="http://schemas.microsoft.com/office/drawing/2014/main" id="{5C38ADA1-0D13-7B41-A85F-B2C87E5EF7EC}"/>
                    </a:ext>
                  </a:extLst>
                </p:cNvPr>
                <p:cNvGrpSpPr>
                  <a:grpSpLocks/>
                </p:cNvGrpSpPr>
                <p:nvPr/>
              </p:nvGrpSpPr>
              <p:grpSpPr bwMode="auto">
                <a:xfrm>
                  <a:off x="4994" y="3212"/>
                  <a:ext cx="691" cy="68"/>
                  <a:chOff x="4994" y="3212"/>
                  <a:chExt cx="691" cy="68"/>
                </a:xfrm>
              </p:grpSpPr>
              <p:sp>
                <p:nvSpPr>
                  <p:cNvPr id="1083" name="Rectangle 59">
                    <a:extLst>
                      <a:ext uri="{FF2B5EF4-FFF2-40B4-BE49-F238E27FC236}">
                        <a16:creationId xmlns:a16="http://schemas.microsoft.com/office/drawing/2014/main" id="{B18651CE-2A3A-9F41-802D-47ECFCDD3F32}"/>
                      </a:ext>
                    </a:extLst>
                  </p:cNvPr>
                  <p:cNvSpPr>
                    <a:spLocks noChangeArrowheads="1"/>
                  </p:cNvSpPr>
                  <p:nvPr/>
                </p:nvSpPr>
                <p:spPr bwMode="auto">
                  <a:xfrm>
                    <a:off x="4994"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4" name="Rectangle 60">
                    <a:extLst>
                      <a:ext uri="{FF2B5EF4-FFF2-40B4-BE49-F238E27FC236}">
                        <a16:creationId xmlns:a16="http://schemas.microsoft.com/office/drawing/2014/main" id="{2AD20179-48B5-8645-8D33-BEA5D91E9FED}"/>
                      </a:ext>
                    </a:extLst>
                  </p:cNvPr>
                  <p:cNvSpPr>
                    <a:spLocks noChangeArrowheads="1"/>
                  </p:cNvSpPr>
                  <p:nvPr/>
                </p:nvSpPr>
                <p:spPr bwMode="auto">
                  <a:xfrm>
                    <a:off x="5115" y="3212"/>
                    <a:ext cx="65"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5" name="Rectangle 61">
                    <a:extLst>
                      <a:ext uri="{FF2B5EF4-FFF2-40B4-BE49-F238E27FC236}">
                        <a16:creationId xmlns:a16="http://schemas.microsoft.com/office/drawing/2014/main" id="{373E40D5-ED70-BA4A-A322-CAA0DC62444A}"/>
                      </a:ext>
                    </a:extLst>
                  </p:cNvPr>
                  <p:cNvSpPr>
                    <a:spLocks noChangeArrowheads="1"/>
                  </p:cNvSpPr>
                  <p:nvPr/>
                </p:nvSpPr>
                <p:spPr bwMode="auto">
                  <a:xfrm>
                    <a:off x="5246"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6" name="Rectangle 62">
                    <a:extLst>
                      <a:ext uri="{FF2B5EF4-FFF2-40B4-BE49-F238E27FC236}">
                        <a16:creationId xmlns:a16="http://schemas.microsoft.com/office/drawing/2014/main" id="{961C7E6B-E19F-8B4A-8435-36049C1B2C19}"/>
                      </a:ext>
                    </a:extLst>
                  </p:cNvPr>
                  <p:cNvSpPr>
                    <a:spLocks noChangeArrowheads="1"/>
                  </p:cNvSpPr>
                  <p:nvPr/>
                </p:nvSpPr>
                <p:spPr bwMode="auto">
                  <a:xfrm>
                    <a:off x="5372"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7" name="Rectangle 63">
                    <a:extLst>
                      <a:ext uri="{FF2B5EF4-FFF2-40B4-BE49-F238E27FC236}">
                        <a16:creationId xmlns:a16="http://schemas.microsoft.com/office/drawing/2014/main" id="{9A69362E-37E5-B747-9274-AAAE79CD9E7A}"/>
                      </a:ext>
                    </a:extLst>
                  </p:cNvPr>
                  <p:cNvSpPr>
                    <a:spLocks noChangeArrowheads="1"/>
                  </p:cNvSpPr>
                  <p:nvPr/>
                </p:nvSpPr>
                <p:spPr bwMode="auto">
                  <a:xfrm>
                    <a:off x="5499"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8" name="Rectangle 64">
                    <a:extLst>
                      <a:ext uri="{FF2B5EF4-FFF2-40B4-BE49-F238E27FC236}">
                        <a16:creationId xmlns:a16="http://schemas.microsoft.com/office/drawing/2014/main" id="{E80F5A79-1348-ED47-90A2-332BFED2F019}"/>
                      </a:ext>
                    </a:extLst>
                  </p:cNvPr>
                  <p:cNvSpPr>
                    <a:spLocks noChangeArrowheads="1"/>
                  </p:cNvSpPr>
                  <p:nvPr/>
                </p:nvSpPr>
                <p:spPr bwMode="auto">
                  <a:xfrm>
                    <a:off x="5626"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5" name="Group 72">
                  <a:extLst>
                    <a:ext uri="{FF2B5EF4-FFF2-40B4-BE49-F238E27FC236}">
                      <a16:creationId xmlns:a16="http://schemas.microsoft.com/office/drawing/2014/main" id="{ABEB8A90-46B7-EB47-B97A-75E796AA4EF0}"/>
                    </a:ext>
                  </a:extLst>
                </p:cNvPr>
                <p:cNvGrpSpPr>
                  <a:grpSpLocks/>
                </p:cNvGrpSpPr>
                <p:nvPr/>
              </p:nvGrpSpPr>
              <p:grpSpPr bwMode="auto">
                <a:xfrm>
                  <a:off x="4994" y="3346"/>
                  <a:ext cx="691" cy="68"/>
                  <a:chOff x="4994" y="3346"/>
                  <a:chExt cx="691" cy="68"/>
                </a:xfrm>
              </p:grpSpPr>
              <p:sp>
                <p:nvSpPr>
                  <p:cNvPr id="1090" name="Rectangle 66">
                    <a:extLst>
                      <a:ext uri="{FF2B5EF4-FFF2-40B4-BE49-F238E27FC236}">
                        <a16:creationId xmlns:a16="http://schemas.microsoft.com/office/drawing/2014/main" id="{3210B7FA-351F-D748-84D9-5F88BB882A99}"/>
                      </a:ext>
                    </a:extLst>
                  </p:cNvPr>
                  <p:cNvSpPr>
                    <a:spLocks noChangeArrowheads="1"/>
                  </p:cNvSpPr>
                  <p:nvPr/>
                </p:nvSpPr>
                <p:spPr bwMode="auto">
                  <a:xfrm>
                    <a:off x="4994"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1" name="Rectangle 67">
                    <a:extLst>
                      <a:ext uri="{FF2B5EF4-FFF2-40B4-BE49-F238E27FC236}">
                        <a16:creationId xmlns:a16="http://schemas.microsoft.com/office/drawing/2014/main" id="{877E6DF6-4283-3548-8B34-61034ECA1EBE}"/>
                      </a:ext>
                    </a:extLst>
                  </p:cNvPr>
                  <p:cNvSpPr>
                    <a:spLocks noChangeArrowheads="1"/>
                  </p:cNvSpPr>
                  <p:nvPr/>
                </p:nvSpPr>
                <p:spPr bwMode="auto">
                  <a:xfrm>
                    <a:off x="5115" y="3346"/>
                    <a:ext cx="65"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2" name="Rectangle 68">
                    <a:extLst>
                      <a:ext uri="{FF2B5EF4-FFF2-40B4-BE49-F238E27FC236}">
                        <a16:creationId xmlns:a16="http://schemas.microsoft.com/office/drawing/2014/main" id="{66F730E0-2AC4-F644-AE40-2708F4CF8320}"/>
                      </a:ext>
                    </a:extLst>
                  </p:cNvPr>
                  <p:cNvSpPr>
                    <a:spLocks noChangeArrowheads="1"/>
                  </p:cNvSpPr>
                  <p:nvPr/>
                </p:nvSpPr>
                <p:spPr bwMode="auto">
                  <a:xfrm>
                    <a:off x="5246"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3" name="Rectangle 69">
                    <a:extLst>
                      <a:ext uri="{FF2B5EF4-FFF2-40B4-BE49-F238E27FC236}">
                        <a16:creationId xmlns:a16="http://schemas.microsoft.com/office/drawing/2014/main" id="{7D32127A-BC7A-3F48-B71B-709971DB3ABB}"/>
                      </a:ext>
                    </a:extLst>
                  </p:cNvPr>
                  <p:cNvSpPr>
                    <a:spLocks noChangeArrowheads="1"/>
                  </p:cNvSpPr>
                  <p:nvPr/>
                </p:nvSpPr>
                <p:spPr bwMode="auto">
                  <a:xfrm>
                    <a:off x="5372"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4" name="Rectangle 70">
                    <a:extLst>
                      <a:ext uri="{FF2B5EF4-FFF2-40B4-BE49-F238E27FC236}">
                        <a16:creationId xmlns:a16="http://schemas.microsoft.com/office/drawing/2014/main" id="{5EADA6E4-4F60-BC45-98D8-4C512856B9A5}"/>
                      </a:ext>
                    </a:extLst>
                  </p:cNvPr>
                  <p:cNvSpPr>
                    <a:spLocks noChangeArrowheads="1"/>
                  </p:cNvSpPr>
                  <p:nvPr/>
                </p:nvSpPr>
                <p:spPr bwMode="auto">
                  <a:xfrm>
                    <a:off x="5499"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5" name="Rectangle 71">
                    <a:extLst>
                      <a:ext uri="{FF2B5EF4-FFF2-40B4-BE49-F238E27FC236}">
                        <a16:creationId xmlns:a16="http://schemas.microsoft.com/office/drawing/2014/main" id="{801C3651-33A2-D34A-BB09-B88BA3A4EEA7}"/>
                      </a:ext>
                    </a:extLst>
                  </p:cNvPr>
                  <p:cNvSpPr>
                    <a:spLocks noChangeArrowheads="1"/>
                  </p:cNvSpPr>
                  <p:nvPr/>
                </p:nvSpPr>
                <p:spPr bwMode="auto">
                  <a:xfrm>
                    <a:off x="5626"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6" name="Group 79">
                  <a:extLst>
                    <a:ext uri="{FF2B5EF4-FFF2-40B4-BE49-F238E27FC236}">
                      <a16:creationId xmlns:a16="http://schemas.microsoft.com/office/drawing/2014/main" id="{6D7AD577-FD5E-534E-9EB5-03DCB670E789}"/>
                    </a:ext>
                  </a:extLst>
                </p:cNvPr>
                <p:cNvGrpSpPr>
                  <a:grpSpLocks/>
                </p:cNvGrpSpPr>
                <p:nvPr/>
              </p:nvGrpSpPr>
              <p:grpSpPr bwMode="auto">
                <a:xfrm>
                  <a:off x="4994" y="3483"/>
                  <a:ext cx="691" cy="68"/>
                  <a:chOff x="4994" y="3483"/>
                  <a:chExt cx="691" cy="68"/>
                </a:xfrm>
              </p:grpSpPr>
              <p:sp>
                <p:nvSpPr>
                  <p:cNvPr id="1097" name="Rectangle 73">
                    <a:extLst>
                      <a:ext uri="{FF2B5EF4-FFF2-40B4-BE49-F238E27FC236}">
                        <a16:creationId xmlns:a16="http://schemas.microsoft.com/office/drawing/2014/main" id="{6C162DE9-75BF-C34C-8F2A-022D60E65802}"/>
                      </a:ext>
                    </a:extLst>
                  </p:cNvPr>
                  <p:cNvSpPr>
                    <a:spLocks noChangeArrowheads="1"/>
                  </p:cNvSpPr>
                  <p:nvPr/>
                </p:nvSpPr>
                <p:spPr bwMode="auto">
                  <a:xfrm>
                    <a:off x="4994"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8" name="Rectangle 74">
                    <a:extLst>
                      <a:ext uri="{FF2B5EF4-FFF2-40B4-BE49-F238E27FC236}">
                        <a16:creationId xmlns:a16="http://schemas.microsoft.com/office/drawing/2014/main" id="{C3C91C47-DF4F-AD41-BEFD-67263D664BF2}"/>
                      </a:ext>
                    </a:extLst>
                  </p:cNvPr>
                  <p:cNvSpPr>
                    <a:spLocks noChangeArrowheads="1"/>
                  </p:cNvSpPr>
                  <p:nvPr/>
                </p:nvSpPr>
                <p:spPr bwMode="auto">
                  <a:xfrm>
                    <a:off x="5115" y="3483"/>
                    <a:ext cx="65"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9" name="Rectangle 75">
                    <a:extLst>
                      <a:ext uri="{FF2B5EF4-FFF2-40B4-BE49-F238E27FC236}">
                        <a16:creationId xmlns:a16="http://schemas.microsoft.com/office/drawing/2014/main" id="{8D6BFECF-3FF3-2948-9B79-50F87EC90A73}"/>
                      </a:ext>
                    </a:extLst>
                  </p:cNvPr>
                  <p:cNvSpPr>
                    <a:spLocks noChangeArrowheads="1"/>
                  </p:cNvSpPr>
                  <p:nvPr/>
                </p:nvSpPr>
                <p:spPr bwMode="auto">
                  <a:xfrm>
                    <a:off x="5246"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0" name="Rectangle 76">
                    <a:extLst>
                      <a:ext uri="{FF2B5EF4-FFF2-40B4-BE49-F238E27FC236}">
                        <a16:creationId xmlns:a16="http://schemas.microsoft.com/office/drawing/2014/main" id="{8335D4A7-1632-7B4A-86C2-776612F13514}"/>
                      </a:ext>
                    </a:extLst>
                  </p:cNvPr>
                  <p:cNvSpPr>
                    <a:spLocks noChangeArrowheads="1"/>
                  </p:cNvSpPr>
                  <p:nvPr/>
                </p:nvSpPr>
                <p:spPr bwMode="auto">
                  <a:xfrm>
                    <a:off x="5372"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1" name="Rectangle 77">
                    <a:extLst>
                      <a:ext uri="{FF2B5EF4-FFF2-40B4-BE49-F238E27FC236}">
                        <a16:creationId xmlns:a16="http://schemas.microsoft.com/office/drawing/2014/main" id="{105945F6-A470-2E48-97B7-8DD250A1EF18}"/>
                      </a:ext>
                    </a:extLst>
                  </p:cNvPr>
                  <p:cNvSpPr>
                    <a:spLocks noChangeArrowheads="1"/>
                  </p:cNvSpPr>
                  <p:nvPr/>
                </p:nvSpPr>
                <p:spPr bwMode="auto">
                  <a:xfrm>
                    <a:off x="5499"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2" name="Rectangle 78">
                    <a:extLst>
                      <a:ext uri="{FF2B5EF4-FFF2-40B4-BE49-F238E27FC236}">
                        <a16:creationId xmlns:a16="http://schemas.microsoft.com/office/drawing/2014/main" id="{52DBAC79-77DD-EC4D-B237-470FA95CAB9F}"/>
                      </a:ext>
                    </a:extLst>
                  </p:cNvPr>
                  <p:cNvSpPr>
                    <a:spLocks noChangeArrowheads="1"/>
                  </p:cNvSpPr>
                  <p:nvPr/>
                </p:nvSpPr>
                <p:spPr bwMode="auto">
                  <a:xfrm>
                    <a:off x="5626"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7" name="Group 86">
                  <a:extLst>
                    <a:ext uri="{FF2B5EF4-FFF2-40B4-BE49-F238E27FC236}">
                      <a16:creationId xmlns:a16="http://schemas.microsoft.com/office/drawing/2014/main" id="{97D633E8-14CF-584C-9A86-01164D235E06}"/>
                    </a:ext>
                  </a:extLst>
                </p:cNvPr>
                <p:cNvGrpSpPr>
                  <a:grpSpLocks/>
                </p:cNvGrpSpPr>
                <p:nvPr/>
              </p:nvGrpSpPr>
              <p:grpSpPr bwMode="auto">
                <a:xfrm>
                  <a:off x="4994" y="3620"/>
                  <a:ext cx="691" cy="68"/>
                  <a:chOff x="4994" y="3620"/>
                  <a:chExt cx="691" cy="68"/>
                </a:xfrm>
              </p:grpSpPr>
              <p:sp>
                <p:nvSpPr>
                  <p:cNvPr id="1104" name="Rectangle 80">
                    <a:extLst>
                      <a:ext uri="{FF2B5EF4-FFF2-40B4-BE49-F238E27FC236}">
                        <a16:creationId xmlns:a16="http://schemas.microsoft.com/office/drawing/2014/main" id="{8EFDE72C-6663-B746-A542-90E3DEE3015C}"/>
                      </a:ext>
                    </a:extLst>
                  </p:cNvPr>
                  <p:cNvSpPr>
                    <a:spLocks noChangeArrowheads="1"/>
                  </p:cNvSpPr>
                  <p:nvPr/>
                </p:nvSpPr>
                <p:spPr bwMode="auto">
                  <a:xfrm>
                    <a:off x="4994"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5" name="Rectangle 81">
                    <a:extLst>
                      <a:ext uri="{FF2B5EF4-FFF2-40B4-BE49-F238E27FC236}">
                        <a16:creationId xmlns:a16="http://schemas.microsoft.com/office/drawing/2014/main" id="{445430FE-7A85-9E4C-8D2D-254DCF79063C}"/>
                      </a:ext>
                    </a:extLst>
                  </p:cNvPr>
                  <p:cNvSpPr>
                    <a:spLocks noChangeArrowheads="1"/>
                  </p:cNvSpPr>
                  <p:nvPr/>
                </p:nvSpPr>
                <p:spPr bwMode="auto">
                  <a:xfrm>
                    <a:off x="5115" y="3620"/>
                    <a:ext cx="65"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6" name="Rectangle 82">
                    <a:extLst>
                      <a:ext uri="{FF2B5EF4-FFF2-40B4-BE49-F238E27FC236}">
                        <a16:creationId xmlns:a16="http://schemas.microsoft.com/office/drawing/2014/main" id="{E1443483-5F29-784B-BEA2-FD365F853EA9}"/>
                      </a:ext>
                    </a:extLst>
                  </p:cNvPr>
                  <p:cNvSpPr>
                    <a:spLocks noChangeArrowheads="1"/>
                  </p:cNvSpPr>
                  <p:nvPr/>
                </p:nvSpPr>
                <p:spPr bwMode="auto">
                  <a:xfrm>
                    <a:off x="5246"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7" name="Rectangle 83">
                    <a:extLst>
                      <a:ext uri="{FF2B5EF4-FFF2-40B4-BE49-F238E27FC236}">
                        <a16:creationId xmlns:a16="http://schemas.microsoft.com/office/drawing/2014/main" id="{285D79A5-8E4A-A04C-894F-DDD6E7572FC8}"/>
                      </a:ext>
                    </a:extLst>
                  </p:cNvPr>
                  <p:cNvSpPr>
                    <a:spLocks noChangeArrowheads="1"/>
                  </p:cNvSpPr>
                  <p:nvPr/>
                </p:nvSpPr>
                <p:spPr bwMode="auto">
                  <a:xfrm>
                    <a:off x="5372"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8" name="Rectangle 84">
                    <a:extLst>
                      <a:ext uri="{FF2B5EF4-FFF2-40B4-BE49-F238E27FC236}">
                        <a16:creationId xmlns:a16="http://schemas.microsoft.com/office/drawing/2014/main" id="{A6B4D95F-DAA6-7846-8171-CCC8D83ED0B8}"/>
                      </a:ext>
                    </a:extLst>
                  </p:cNvPr>
                  <p:cNvSpPr>
                    <a:spLocks noChangeArrowheads="1"/>
                  </p:cNvSpPr>
                  <p:nvPr/>
                </p:nvSpPr>
                <p:spPr bwMode="auto">
                  <a:xfrm>
                    <a:off x="5499"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9" name="Rectangle 85">
                    <a:extLst>
                      <a:ext uri="{FF2B5EF4-FFF2-40B4-BE49-F238E27FC236}">
                        <a16:creationId xmlns:a16="http://schemas.microsoft.com/office/drawing/2014/main" id="{417B1646-9580-5A43-8FFD-D9F0041150C1}"/>
                      </a:ext>
                    </a:extLst>
                  </p:cNvPr>
                  <p:cNvSpPr>
                    <a:spLocks noChangeArrowheads="1"/>
                  </p:cNvSpPr>
                  <p:nvPr/>
                </p:nvSpPr>
                <p:spPr bwMode="auto">
                  <a:xfrm>
                    <a:off x="5626"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8" name="Group 93">
                  <a:extLst>
                    <a:ext uri="{FF2B5EF4-FFF2-40B4-BE49-F238E27FC236}">
                      <a16:creationId xmlns:a16="http://schemas.microsoft.com/office/drawing/2014/main" id="{913651BC-F007-F049-86B8-C176ED60B2AF}"/>
                    </a:ext>
                  </a:extLst>
                </p:cNvPr>
                <p:cNvGrpSpPr>
                  <a:grpSpLocks/>
                </p:cNvGrpSpPr>
                <p:nvPr/>
              </p:nvGrpSpPr>
              <p:grpSpPr bwMode="auto">
                <a:xfrm>
                  <a:off x="4994" y="3755"/>
                  <a:ext cx="691" cy="68"/>
                  <a:chOff x="4994" y="3755"/>
                  <a:chExt cx="691" cy="68"/>
                </a:xfrm>
              </p:grpSpPr>
              <p:sp>
                <p:nvSpPr>
                  <p:cNvPr id="1111" name="Rectangle 87">
                    <a:extLst>
                      <a:ext uri="{FF2B5EF4-FFF2-40B4-BE49-F238E27FC236}">
                        <a16:creationId xmlns:a16="http://schemas.microsoft.com/office/drawing/2014/main" id="{0F7DFAFE-74B1-BE48-9D01-B26DF71F5636}"/>
                      </a:ext>
                    </a:extLst>
                  </p:cNvPr>
                  <p:cNvSpPr>
                    <a:spLocks noChangeArrowheads="1"/>
                  </p:cNvSpPr>
                  <p:nvPr/>
                </p:nvSpPr>
                <p:spPr bwMode="auto">
                  <a:xfrm>
                    <a:off x="4994"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2" name="Rectangle 88">
                    <a:extLst>
                      <a:ext uri="{FF2B5EF4-FFF2-40B4-BE49-F238E27FC236}">
                        <a16:creationId xmlns:a16="http://schemas.microsoft.com/office/drawing/2014/main" id="{6AB918B5-989B-4046-BE6F-41ED27E6FBD7}"/>
                      </a:ext>
                    </a:extLst>
                  </p:cNvPr>
                  <p:cNvSpPr>
                    <a:spLocks noChangeArrowheads="1"/>
                  </p:cNvSpPr>
                  <p:nvPr/>
                </p:nvSpPr>
                <p:spPr bwMode="auto">
                  <a:xfrm>
                    <a:off x="5115" y="3755"/>
                    <a:ext cx="65"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3" name="Rectangle 89">
                    <a:extLst>
                      <a:ext uri="{FF2B5EF4-FFF2-40B4-BE49-F238E27FC236}">
                        <a16:creationId xmlns:a16="http://schemas.microsoft.com/office/drawing/2014/main" id="{D8BC82D1-EAAB-474B-A956-204928A0ACD8}"/>
                      </a:ext>
                    </a:extLst>
                  </p:cNvPr>
                  <p:cNvSpPr>
                    <a:spLocks noChangeArrowheads="1"/>
                  </p:cNvSpPr>
                  <p:nvPr/>
                </p:nvSpPr>
                <p:spPr bwMode="auto">
                  <a:xfrm>
                    <a:off x="5246"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4" name="Rectangle 90">
                    <a:extLst>
                      <a:ext uri="{FF2B5EF4-FFF2-40B4-BE49-F238E27FC236}">
                        <a16:creationId xmlns:a16="http://schemas.microsoft.com/office/drawing/2014/main" id="{B5B53C67-82F5-3A45-9C47-19562D54F91B}"/>
                      </a:ext>
                    </a:extLst>
                  </p:cNvPr>
                  <p:cNvSpPr>
                    <a:spLocks noChangeArrowheads="1"/>
                  </p:cNvSpPr>
                  <p:nvPr/>
                </p:nvSpPr>
                <p:spPr bwMode="auto">
                  <a:xfrm>
                    <a:off x="5372"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5" name="Rectangle 91">
                    <a:extLst>
                      <a:ext uri="{FF2B5EF4-FFF2-40B4-BE49-F238E27FC236}">
                        <a16:creationId xmlns:a16="http://schemas.microsoft.com/office/drawing/2014/main" id="{D5DF5B89-68E7-6E46-BAC2-8152156DB5F3}"/>
                      </a:ext>
                    </a:extLst>
                  </p:cNvPr>
                  <p:cNvSpPr>
                    <a:spLocks noChangeArrowheads="1"/>
                  </p:cNvSpPr>
                  <p:nvPr/>
                </p:nvSpPr>
                <p:spPr bwMode="auto">
                  <a:xfrm>
                    <a:off x="5499"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6" name="Rectangle 92">
                    <a:extLst>
                      <a:ext uri="{FF2B5EF4-FFF2-40B4-BE49-F238E27FC236}">
                        <a16:creationId xmlns:a16="http://schemas.microsoft.com/office/drawing/2014/main" id="{E84B6880-6970-4B4F-BA76-46A9E79A64E7}"/>
                      </a:ext>
                    </a:extLst>
                  </p:cNvPr>
                  <p:cNvSpPr>
                    <a:spLocks noChangeArrowheads="1"/>
                  </p:cNvSpPr>
                  <p:nvPr/>
                </p:nvSpPr>
                <p:spPr bwMode="auto">
                  <a:xfrm>
                    <a:off x="5626"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9" name="Group 100">
                  <a:extLst>
                    <a:ext uri="{FF2B5EF4-FFF2-40B4-BE49-F238E27FC236}">
                      <a16:creationId xmlns:a16="http://schemas.microsoft.com/office/drawing/2014/main" id="{4E129CFD-558C-9345-91F9-E5B331F385E0}"/>
                    </a:ext>
                  </a:extLst>
                </p:cNvPr>
                <p:cNvGrpSpPr>
                  <a:grpSpLocks/>
                </p:cNvGrpSpPr>
                <p:nvPr/>
              </p:nvGrpSpPr>
              <p:grpSpPr bwMode="auto">
                <a:xfrm>
                  <a:off x="4994" y="3892"/>
                  <a:ext cx="691" cy="68"/>
                  <a:chOff x="4994" y="3892"/>
                  <a:chExt cx="691" cy="68"/>
                </a:xfrm>
              </p:grpSpPr>
              <p:sp>
                <p:nvSpPr>
                  <p:cNvPr id="1118" name="Rectangle 94">
                    <a:extLst>
                      <a:ext uri="{FF2B5EF4-FFF2-40B4-BE49-F238E27FC236}">
                        <a16:creationId xmlns:a16="http://schemas.microsoft.com/office/drawing/2014/main" id="{AF7DEA5E-66F7-E94C-9FEC-B159F87D5405}"/>
                      </a:ext>
                    </a:extLst>
                  </p:cNvPr>
                  <p:cNvSpPr>
                    <a:spLocks noChangeArrowheads="1"/>
                  </p:cNvSpPr>
                  <p:nvPr/>
                </p:nvSpPr>
                <p:spPr bwMode="auto">
                  <a:xfrm>
                    <a:off x="4994"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9" name="Rectangle 95">
                    <a:extLst>
                      <a:ext uri="{FF2B5EF4-FFF2-40B4-BE49-F238E27FC236}">
                        <a16:creationId xmlns:a16="http://schemas.microsoft.com/office/drawing/2014/main" id="{6214F07C-458C-8847-91B2-F829D3E3FAD4}"/>
                      </a:ext>
                    </a:extLst>
                  </p:cNvPr>
                  <p:cNvSpPr>
                    <a:spLocks noChangeArrowheads="1"/>
                  </p:cNvSpPr>
                  <p:nvPr/>
                </p:nvSpPr>
                <p:spPr bwMode="auto">
                  <a:xfrm>
                    <a:off x="5115" y="3892"/>
                    <a:ext cx="65"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0" name="Rectangle 96">
                    <a:extLst>
                      <a:ext uri="{FF2B5EF4-FFF2-40B4-BE49-F238E27FC236}">
                        <a16:creationId xmlns:a16="http://schemas.microsoft.com/office/drawing/2014/main" id="{D62DF026-E2B4-174B-B42B-7E0975671AE8}"/>
                      </a:ext>
                    </a:extLst>
                  </p:cNvPr>
                  <p:cNvSpPr>
                    <a:spLocks noChangeArrowheads="1"/>
                  </p:cNvSpPr>
                  <p:nvPr/>
                </p:nvSpPr>
                <p:spPr bwMode="auto">
                  <a:xfrm>
                    <a:off x="5246"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1" name="Rectangle 97">
                    <a:extLst>
                      <a:ext uri="{FF2B5EF4-FFF2-40B4-BE49-F238E27FC236}">
                        <a16:creationId xmlns:a16="http://schemas.microsoft.com/office/drawing/2014/main" id="{DFEBBDF8-76CC-2540-9307-A6A337822287}"/>
                      </a:ext>
                    </a:extLst>
                  </p:cNvPr>
                  <p:cNvSpPr>
                    <a:spLocks noChangeArrowheads="1"/>
                  </p:cNvSpPr>
                  <p:nvPr/>
                </p:nvSpPr>
                <p:spPr bwMode="auto">
                  <a:xfrm>
                    <a:off x="5372"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2" name="Rectangle 98">
                    <a:extLst>
                      <a:ext uri="{FF2B5EF4-FFF2-40B4-BE49-F238E27FC236}">
                        <a16:creationId xmlns:a16="http://schemas.microsoft.com/office/drawing/2014/main" id="{C6D4ECF8-E314-214C-9ACB-51978FE0A0AA}"/>
                      </a:ext>
                    </a:extLst>
                  </p:cNvPr>
                  <p:cNvSpPr>
                    <a:spLocks noChangeArrowheads="1"/>
                  </p:cNvSpPr>
                  <p:nvPr/>
                </p:nvSpPr>
                <p:spPr bwMode="auto">
                  <a:xfrm>
                    <a:off x="5499"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3" name="Rectangle 99">
                    <a:extLst>
                      <a:ext uri="{FF2B5EF4-FFF2-40B4-BE49-F238E27FC236}">
                        <a16:creationId xmlns:a16="http://schemas.microsoft.com/office/drawing/2014/main" id="{FBD52F4A-B876-7B40-99BA-9EB309E98895}"/>
                      </a:ext>
                    </a:extLst>
                  </p:cNvPr>
                  <p:cNvSpPr>
                    <a:spLocks noChangeArrowheads="1"/>
                  </p:cNvSpPr>
                  <p:nvPr/>
                </p:nvSpPr>
                <p:spPr bwMode="auto">
                  <a:xfrm>
                    <a:off x="5626"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0" name="Group 107">
                  <a:extLst>
                    <a:ext uri="{FF2B5EF4-FFF2-40B4-BE49-F238E27FC236}">
                      <a16:creationId xmlns:a16="http://schemas.microsoft.com/office/drawing/2014/main" id="{A89E4969-20CA-BC43-8BE8-FC1B3F4A1AF4}"/>
                    </a:ext>
                  </a:extLst>
                </p:cNvPr>
                <p:cNvGrpSpPr>
                  <a:grpSpLocks/>
                </p:cNvGrpSpPr>
                <p:nvPr/>
              </p:nvGrpSpPr>
              <p:grpSpPr bwMode="auto">
                <a:xfrm>
                  <a:off x="4994" y="4028"/>
                  <a:ext cx="691" cy="68"/>
                  <a:chOff x="4994" y="4028"/>
                  <a:chExt cx="691" cy="68"/>
                </a:xfrm>
              </p:grpSpPr>
              <p:sp>
                <p:nvSpPr>
                  <p:cNvPr id="1125" name="Rectangle 101">
                    <a:extLst>
                      <a:ext uri="{FF2B5EF4-FFF2-40B4-BE49-F238E27FC236}">
                        <a16:creationId xmlns:a16="http://schemas.microsoft.com/office/drawing/2014/main" id="{DE3604FC-77C3-4046-82B3-34FBD3E2C52C}"/>
                      </a:ext>
                    </a:extLst>
                  </p:cNvPr>
                  <p:cNvSpPr>
                    <a:spLocks noChangeArrowheads="1"/>
                  </p:cNvSpPr>
                  <p:nvPr/>
                </p:nvSpPr>
                <p:spPr bwMode="auto">
                  <a:xfrm>
                    <a:off x="4994"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6" name="Rectangle 102">
                    <a:extLst>
                      <a:ext uri="{FF2B5EF4-FFF2-40B4-BE49-F238E27FC236}">
                        <a16:creationId xmlns:a16="http://schemas.microsoft.com/office/drawing/2014/main" id="{1677BECE-4848-8B43-A092-8946EBA34F6A}"/>
                      </a:ext>
                    </a:extLst>
                  </p:cNvPr>
                  <p:cNvSpPr>
                    <a:spLocks noChangeArrowheads="1"/>
                  </p:cNvSpPr>
                  <p:nvPr/>
                </p:nvSpPr>
                <p:spPr bwMode="auto">
                  <a:xfrm>
                    <a:off x="5115" y="4028"/>
                    <a:ext cx="65"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7" name="Rectangle 103">
                    <a:extLst>
                      <a:ext uri="{FF2B5EF4-FFF2-40B4-BE49-F238E27FC236}">
                        <a16:creationId xmlns:a16="http://schemas.microsoft.com/office/drawing/2014/main" id="{790650BD-6315-9D40-A05A-43E42F6FA33A}"/>
                      </a:ext>
                    </a:extLst>
                  </p:cNvPr>
                  <p:cNvSpPr>
                    <a:spLocks noChangeArrowheads="1"/>
                  </p:cNvSpPr>
                  <p:nvPr/>
                </p:nvSpPr>
                <p:spPr bwMode="auto">
                  <a:xfrm>
                    <a:off x="5246"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8" name="Rectangle 104">
                    <a:extLst>
                      <a:ext uri="{FF2B5EF4-FFF2-40B4-BE49-F238E27FC236}">
                        <a16:creationId xmlns:a16="http://schemas.microsoft.com/office/drawing/2014/main" id="{FC8C362B-79C3-D348-853A-BE1188F9FA35}"/>
                      </a:ext>
                    </a:extLst>
                  </p:cNvPr>
                  <p:cNvSpPr>
                    <a:spLocks noChangeArrowheads="1"/>
                  </p:cNvSpPr>
                  <p:nvPr/>
                </p:nvSpPr>
                <p:spPr bwMode="auto">
                  <a:xfrm>
                    <a:off x="5372"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9" name="Rectangle 105">
                    <a:extLst>
                      <a:ext uri="{FF2B5EF4-FFF2-40B4-BE49-F238E27FC236}">
                        <a16:creationId xmlns:a16="http://schemas.microsoft.com/office/drawing/2014/main" id="{2EE8FFD9-FB8E-2749-8ADC-D03641386EBE}"/>
                      </a:ext>
                    </a:extLst>
                  </p:cNvPr>
                  <p:cNvSpPr>
                    <a:spLocks noChangeArrowheads="1"/>
                  </p:cNvSpPr>
                  <p:nvPr/>
                </p:nvSpPr>
                <p:spPr bwMode="auto">
                  <a:xfrm>
                    <a:off x="5499"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0" name="Rectangle 106">
                    <a:extLst>
                      <a:ext uri="{FF2B5EF4-FFF2-40B4-BE49-F238E27FC236}">
                        <a16:creationId xmlns:a16="http://schemas.microsoft.com/office/drawing/2014/main" id="{48AB7D03-F64B-F649-A2E8-A9368A71FB46}"/>
                      </a:ext>
                    </a:extLst>
                  </p:cNvPr>
                  <p:cNvSpPr>
                    <a:spLocks noChangeArrowheads="1"/>
                  </p:cNvSpPr>
                  <p:nvPr/>
                </p:nvSpPr>
                <p:spPr bwMode="auto">
                  <a:xfrm>
                    <a:off x="5626"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1" name="Group 114">
                  <a:extLst>
                    <a:ext uri="{FF2B5EF4-FFF2-40B4-BE49-F238E27FC236}">
                      <a16:creationId xmlns:a16="http://schemas.microsoft.com/office/drawing/2014/main" id="{391E3920-8053-2A40-99FE-76D466AB3728}"/>
                    </a:ext>
                  </a:extLst>
                </p:cNvPr>
                <p:cNvGrpSpPr>
                  <a:grpSpLocks/>
                </p:cNvGrpSpPr>
                <p:nvPr/>
              </p:nvGrpSpPr>
              <p:grpSpPr bwMode="auto">
                <a:xfrm>
                  <a:off x="4994" y="4165"/>
                  <a:ext cx="691" cy="68"/>
                  <a:chOff x="4994" y="4165"/>
                  <a:chExt cx="691" cy="68"/>
                </a:xfrm>
              </p:grpSpPr>
              <p:sp>
                <p:nvSpPr>
                  <p:cNvPr id="1132" name="Rectangle 108">
                    <a:extLst>
                      <a:ext uri="{FF2B5EF4-FFF2-40B4-BE49-F238E27FC236}">
                        <a16:creationId xmlns:a16="http://schemas.microsoft.com/office/drawing/2014/main" id="{A8AC3D8C-B3FE-E14A-B9AD-C24910759D7A}"/>
                      </a:ext>
                    </a:extLst>
                  </p:cNvPr>
                  <p:cNvSpPr>
                    <a:spLocks noChangeArrowheads="1"/>
                  </p:cNvSpPr>
                  <p:nvPr/>
                </p:nvSpPr>
                <p:spPr bwMode="auto">
                  <a:xfrm>
                    <a:off x="4994"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3" name="Rectangle 109">
                    <a:extLst>
                      <a:ext uri="{FF2B5EF4-FFF2-40B4-BE49-F238E27FC236}">
                        <a16:creationId xmlns:a16="http://schemas.microsoft.com/office/drawing/2014/main" id="{E845D927-0CE2-DA48-8D2F-146EF8C33943}"/>
                      </a:ext>
                    </a:extLst>
                  </p:cNvPr>
                  <p:cNvSpPr>
                    <a:spLocks noChangeArrowheads="1"/>
                  </p:cNvSpPr>
                  <p:nvPr/>
                </p:nvSpPr>
                <p:spPr bwMode="auto">
                  <a:xfrm>
                    <a:off x="5115" y="4165"/>
                    <a:ext cx="65"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4" name="Rectangle 110">
                    <a:extLst>
                      <a:ext uri="{FF2B5EF4-FFF2-40B4-BE49-F238E27FC236}">
                        <a16:creationId xmlns:a16="http://schemas.microsoft.com/office/drawing/2014/main" id="{3FDA87A4-84F1-0F45-B72B-9DBAE5B9D99C}"/>
                      </a:ext>
                    </a:extLst>
                  </p:cNvPr>
                  <p:cNvSpPr>
                    <a:spLocks noChangeArrowheads="1"/>
                  </p:cNvSpPr>
                  <p:nvPr/>
                </p:nvSpPr>
                <p:spPr bwMode="auto">
                  <a:xfrm>
                    <a:off x="5246"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5" name="Rectangle 111">
                    <a:extLst>
                      <a:ext uri="{FF2B5EF4-FFF2-40B4-BE49-F238E27FC236}">
                        <a16:creationId xmlns:a16="http://schemas.microsoft.com/office/drawing/2014/main" id="{F84A47C3-D2F9-E94E-A603-03A674DA729A}"/>
                      </a:ext>
                    </a:extLst>
                  </p:cNvPr>
                  <p:cNvSpPr>
                    <a:spLocks noChangeArrowheads="1"/>
                  </p:cNvSpPr>
                  <p:nvPr/>
                </p:nvSpPr>
                <p:spPr bwMode="auto">
                  <a:xfrm>
                    <a:off x="5372"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6" name="Rectangle 112">
                    <a:extLst>
                      <a:ext uri="{FF2B5EF4-FFF2-40B4-BE49-F238E27FC236}">
                        <a16:creationId xmlns:a16="http://schemas.microsoft.com/office/drawing/2014/main" id="{8809BA84-151F-044C-A84C-BBD65A66A028}"/>
                      </a:ext>
                    </a:extLst>
                  </p:cNvPr>
                  <p:cNvSpPr>
                    <a:spLocks noChangeArrowheads="1"/>
                  </p:cNvSpPr>
                  <p:nvPr/>
                </p:nvSpPr>
                <p:spPr bwMode="auto">
                  <a:xfrm>
                    <a:off x="5499"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7" name="Rectangle 113">
                    <a:extLst>
                      <a:ext uri="{FF2B5EF4-FFF2-40B4-BE49-F238E27FC236}">
                        <a16:creationId xmlns:a16="http://schemas.microsoft.com/office/drawing/2014/main" id="{0B4E4646-8B68-AB4B-81AB-A1F45EC058B9}"/>
                      </a:ext>
                    </a:extLst>
                  </p:cNvPr>
                  <p:cNvSpPr>
                    <a:spLocks noChangeArrowheads="1"/>
                  </p:cNvSpPr>
                  <p:nvPr/>
                </p:nvSpPr>
                <p:spPr bwMode="auto">
                  <a:xfrm>
                    <a:off x="5626"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sp useBgFill="1">
          <p:nvSpPr>
            <p:cNvPr id="1141" name="Rectangle 117">
              <a:extLst>
                <a:ext uri="{FF2B5EF4-FFF2-40B4-BE49-F238E27FC236}">
                  <a16:creationId xmlns:a16="http://schemas.microsoft.com/office/drawing/2014/main" id="{A55E75E8-B326-5A49-A80C-C8390A6D1B98}"/>
                </a:ext>
              </a:extLst>
            </p:cNvPr>
            <p:cNvSpPr>
              <a:spLocks noChangeArrowheads="1"/>
            </p:cNvSpPr>
            <p:nvPr/>
          </p:nvSpPr>
          <p:spPr bwMode="auto">
            <a:xfrm>
              <a:off x="292" y="304"/>
              <a:ext cx="5176" cy="3712"/>
            </a:xfrm>
            <a:prstGeom prst="rect">
              <a:avLst/>
            </a:prstGeom>
            <a:ln w="12700">
              <a:solidFill>
                <a:schemeClr val="tx1"/>
              </a:solidFill>
              <a:miter lim="800000"/>
              <a:headEnd/>
              <a:tailEnd/>
            </a:ln>
            <a:effectLst>
              <a:outerShdw blurRad="63500" dist="71842" dir="2700000" algn="ctr" rotWithShape="0">
                <a:schemeClr val="bg2">
                  <a:alpha val="74997"/>
                </a:schemeClr>
              </a:outerShdw>
            </a:effectLst>
          </p:spPr>
          <p:txBody>
            <a:bodyPr wrap="none" anchor="ctr"/>
            <a:lstStyle/>
            <a:p>
              <a:pPr>
                <a:defRPr/>
              </a:pPr>
              <a:endParaRPr lang="en-US" sz="1350">
                <a:latin typeface="Arial" charset="0"/>
                <a:ea typeface="ＭＳ Ｐゴシック" charset="0"/>
                <a:cs typeface="ＭＳ Ｐゴシック" charset="0"/>
              </a:endParaRPr>
            </a:p>
          </p:txBody>
        </p:sp>
      </p:grpSp>
      <p:sp>
        <p:nvSpPr>
          <p:cNvPr id="1027" name="Rectangle 119">
            <a:extLst>
              <a:ext uri="{FF2B5EF4-FFF2-40B4-BE49-F238E27FC236}">
                <a16:creationId xmlns:a16="http://schemas.microsoft.com/office/drawing/2014/main" id="{A6044842-DC60-D14A-8F8A-2534B6F3FB90}"/>
              </a:ext>
            </a:extLst>
          </p:cNvPr>
          <p:cNvSpPr>
            <a:spLocks noGrp="1" noChangeArrowheads="1"/>
          </p:cNvSpPr>
          <p:nvPr>
            <p:ph type="title"/>
          </p:nvPr>
        </p:nvSpPr>
        <p:spPr bwMode="auto">
          <a:xfrm>
            <a:off x="990600" y="457200"/>
            <a:ext cx="71628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ctr" anchorCtr="0" compatLnSpc="1">
            <a:prstTxWarp prst="textNoShape">
              <a:avLst/>
            </a:prstTxWarp>
          </a:bodyPr>
          <a:lstStyle/>
          <a:p>
            <a:pPr lvl="0"/>
            <a:r>
              <a:rPr lang="en-US" altLang="en-US"/>
              <a:t>Click to edit Master title style</a:t>
            </a:r>
          </a:p>
        </p:txBody>
      </p:sp>
      <p:sp>
        <p:nvSpPr>
          <p:cNvPr id="1028" name="Rectangle 120">
            <a:extLst>
              <a:ext uri="{FF2B5EF4-FFF2-40B4-BE49-F238E27FC236}">
                <a16:creationId xmlns:a16="http://schemas.microsoft.com/office/drawing/2014/main" id="{B48D271F-728B-7148-95D4-AFEE19456BAD}"/>
              </a:ext>
            </a:extLst>
          </p:cNvPr>
          <p:cNvSpPr>
            <a:spLocks noGrp="1" noChangeArrowheads="1"/>
          </p:cNvSpPr>
          <p:nvPr>
            <p:ph type="body" idx="1"/>
          </p:nvPr>
        </p:nvSpPr>
        <p:spPr bwMode="auto">
          <a:xfrm>
            <a:off x="990600" y="1485900"/>
            <a:ext cx="71628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9" name="Picture 121">
            <a:extLst>
              <a:ext uri="{FF2B5EF4-FFF2-40B4-BE49-F238E27FC236}">
                <a16:creationId xmlns:a16="http://schemas.microsoft.com/office/drawing/2014/main" id="{0DD2F28C-BA0D-E94F-ABEC-8D1D1E0456DF}"/>
              </a:ext>
            </a:extLst>
          </p:cNvPr>
          <p:cNvPicPr>
            <a:picLocks noChangeArrowheads="1"/>
          </p:cNvPicPr>
          <p:nvPr/>
        </p:nvPicPr>
        <p:blipFill>
          <a:blip r:embed="rId3" cstate="hqprint">
            <a:extLst>
              <a:ext uri="{28A0092B-C50C-407E-A947-70E740481C1C}">
                <a14:useLocalDpi xmlns:a14="http://schemas.microsoft.com/office/drawing/2010/main"/>
              </a:ext>
            </a:extLst>
          </a:blip>
          <a:srcRect/>
          <a:stretch>
            <a:fillRect/>
          </a:stretch>
        </p:blipFill>
        <p:spPr bwMode="auto">
          <a:xfrm>
            <a:off x="622789" y="4245769"/>
            <a:ext cx="977411" cy="44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2123713142"/>
      </p:ext>
    </p:extLst>
  </p:cSld>
  <p:clrMap bg1="lt1" tx1="dk1" bg2="lt2" tx2="dk2" accent1="accent1" accent2="accent2" accent3="accent3" accent4="accent4" accent5="accent5" accent6="accent6" hlink="hlink" folHlink="folHlink"/>
  <p:sldLayoutIdLst>
    <p:sldLayoutId id="2147483696" r:id="rId1"/>
  </p:sldLayoutIdLst>
  <p:hf hdr="0" dt="0"/>
  <p:txStyles>
    <p:titleStyle>
      <a:lvl1pPr algn="ctr" rtl="0" eaLnBrk="0" fontAlgn="base" hangingPunct="0">
        <a:lnSpc>
          <a:spcPct val="90000"/>
        </a:lnSpc>
        <a:spcBef>
          <a:spcPct val="0"/>
        </a:spcBef>
        <a:spcAft>
          <a:spcPct val="0"/>
        </a:spcAft>
        <a:defRPr sz="2700" b="1">
          <a:solidFill>
            <a:schemeClr val="tx2"/>
          </a:solidFill>
          <a:latin typeface="+mj-lt"/>
          <a:ea typeface="ＭＳ Ｐゴシック" charset="-128"/>
          <a:cs typeface="ＭＳ Ｐゴシック" charset="-128"/>
        </a:defRPr>
      </a:lvl1pPr>
      <a:lvl2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2pPr>
      <a:lvl3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3pPr>
      <a:lvl4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4pPr>
      <a:lvl5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5pPr>
      <a:lvl6pPr marL="342900" algn="ctr" rtl="0" eaLnBrk="0" fontAlgn="base" hangingPunct="0">
        <a:lnSpc>
          <a:spcPct val="90000"/>
        </a:lnSpc>
        <a:spcBef>
          <a:spcPct val="0"/>
        </a:spcBef>
        <a:spcAft>
          <a:spcPct val="0"/>
        </a:spcAft>
        <a:defRPr sz="2700" b="1">
          <a:solidFill>
            <a:schemeClr val="tx2"/>
          </a:solidFill>
          <a:latin typeface="Times New Roman" charset="0"/>
        </a:defRPr>
      </a:lvl6pPr>
      <a:lvl7pPr marL="685800" algn="ctr" rtl="0" eaLnBrk="0" fontAlgn="base" hangingPunct="0">
        <a:lnSpc>
          <a:spcPct val="90000"/>
        </a:lnSpc>
        <a:spcBef>
          <a:spcPct val="0"/>
        </a:spcBef>
        <a:spcAft>
          <a:spcPct val="0"/>
        </a:spcAft>
        <a:defRPr sz="2700" b="1">
          <a:solidFill>
            <a:schemeClr val="tx2"/>
          </a:solidFill>
          <a:latin typeface="Times New Roman" charset="0"/>
        </a:defRPr>
      </a:lvl7pPr>
      <a:lvl8pPr marL="1028700" algn="ctr" rtl="0" eaLnBrk="0" fontAlgn="base" hangingPunct="0">
        <a:lnSpc>
          <a:spcPct val="90000"/>
        </a:lnSpc>
        <a:spcBef>
          <a:spcPct val="0"/>
        </a:spcBef>
        <a:spcAft>
          <a:spcPct val="0"/>
        </a:spcAft>
        <a:defRPr sz="2700" b="1">
          <a:solidFill>
            <a:schemeClr val="tx2"/>
          </a:solidFill>
          <a:latin typeface="Times New Roman" charset="0"/>
        </a:defRPr>
      </a:lvl8pPr>
      <a:lvl9pPr marL="1371600" algn="ctr" rtl="0" eaLnBrk="0" fontAlgn="base" hangingPunct="0">
        <a:lnSpc>
          <a:spcPct val="90000"/>
        </a:lnSpc>
        <a:spcBef>
          <a:spcPct val="0"/>
        </a:spcBef>
        <a:spcAft>
          <a:spcPct val="0"/>
        </a:spcAft>
        <a:defRPr sz="2700" b="1">
          <a:solidFill>
            <a:schemeClr val="tx2"/>
          </a:solidFill>
          <a:latin typeface="Times New Roman" charset="0"/>
        </a:defRPr>
      </a:lvl9pPr>
    </p:titleStyle>
    <p:bodyStyle>
      <a:lvl1pPr marL="214313" indent="-214313" algn="l" rtl="0" eaLnBrk="0" fontAlgn="base" hangingPunct="0">
        <a:lnSpc>
          <a:spcPct val="90000"/>
        </a:lnSpc>
        <a:spcBef>
          <a:spcPct val="30000"/>
        </a:spcBef>
        <a:spcAft>
          <a:spcPct val="0"/>
        </a:spcAft>
        <a:defRPr sz="1800" b="1">
          <a:solidFill>
            <a:schemeClr val="tx1"/>
          </a:solidFill>
          <a:latin typeface="+mn-lt"/>
          <a:ea typeface="ＭＳ Ｐゴシック" charset="-128"/>
          <a:cs typeface="ＭＳ Ｐゴシック" charset="-128"/>
        </a:defRPr>
      </a:lvl1pPr>
      <a:lvl2pPr marL="5143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2pPr>
      <a:lvl3pPr marL="8572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3pPr>
      <a:lvl4pPr marL="11572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4pPr>
      <a:lvl5pPr marL="15001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5pPr>
      <a:lvl6pPr marL="18430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6pPr>
      <a:lvl7pPr marL="21859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7pPr>
      <a:lvl8pPr marL="25288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8pPr>
      <a:lvl9pPr marL="28717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rac.ietf.org/trac/ietf/meeting/wiki/113hackathon#ProjectsIncludedinHackathon"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trac.ietf.org/trac/ietf/meeting/wiki/113hackathon/lost&amp;found"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trac.ietf.org/trac/ietf/meeting/wiki/113hackathon/teamschedule" TargetMode="External"/><Relationship Id="rId2" Type="http://schemas.openxmlformats.org/officeDocument/2006/relationships/hyperlink" Target="https://meetings.conf.meetecho.com/ietf113/?group=hackathon&amp;short=&amp;item=1"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meetings.conf.meetecho.com/ietf113/?group=hackathon&amp;short=&amp;item=2" TargetMode="External"/><Relationship Id="rId2" Type="http://schemas.openxmlformats.org/officeDocument/2006/relationships/hyperlink" Target="https://trac.ietf.org/trac/ietf/meeting/wiki/113hackathon/resultspresentationschedul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ather.town/app/L4fNNdm1NJa1sE2v/ietf"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gather.town/app/L4fNNdm1NJa1sE2v/iet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hacknet.meeting.ietf.org/"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IETF-Hackathon/ietf113-project-presentation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github.com/IETF-Hackathon/ietf113-project-presentation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atatracker.ietf.org/meeting/113/floor-plan?room=grand-klimt-hall-1#mezzanin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trac.ietf.org/trac/ietf/meeting/wiki/113hackathon/hackdemo"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trac.ietf.org/trac/ietf/meeting/wiki/113hackathon/codelounge" TargetMode="External"/><Relationship Id="rId2" Type="http://schemas.openxmlformats.org/officeDocument/2006/relationships/hyperlink" Target="https://datatracker.ietf.org/meeting/113/floor-plan?room=grand-klimt-hall-1-2#mezzanine" TargetMode="Externa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hyperlink" Target="https://trac.ietf.org/trac/ietf/meeting/wiki/106codelounge"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hyperlink" Target="https://www.cnnic.com.cn/"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ietf.org/contact/ombudsteam/"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www.ietf.org/privacy-policy/"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IETF-Hackathon/p4-ipv6-switch-ml/blob/master/LICENS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ietf.org/about/groups/iesg/statements/on-inclusive-language/"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trac.ietf.org/trac/ietf/meeting/wiki/113hackathon#ProjectsIncludedinHackath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2546" y="465835"/>
            <a:ext cx="3098800" cy="1678779"/>
          </a:xfrm>
        </p:spPr>
        <p:txBody>
          <a:bodyPr>
            <a:normAutofit/>
          </a:bodyPr>
          <a:lstStyle/>
          <a:p>
            <a:r>
              <a:rPr lang="en-US" sz="4800" dirty="0"/>
              <a:t>IETF Hackathon</a:t>
            </a:r>
          </a:p>
        </p:txBody>
      </p:sp>
      <p:sp>
        <p:nvSpPr>
          <p:cNvPr id="3" name="Subtitle 2"/>
          <p:cNvSpPr>
            <a:spLocks noGrp="1"/>
          </p:cNvSpPr>
          <p:nvPr>
            <p:ph type="subTitle" idx="1"/>
          </p:nvPr>
        </p:nvSpPr>
        <p:spPr>
          <a:xfrm>
            <a:off x="330731" y="2928153"/>
            <a:ext cx="4737100" cy="1685891"/>
          </a:xfrm>
        </p:spPr>
        <p:txBody>
          <a:bodyPr>
            <a:normAutofit/>
          </a:bodyPr>
          <a:lstStyle/>
          <a:p>
            <a:r>
              <a:rPr lang="en-US" dirty="0">
                <a:solidFill>
                  <a:schemeClr val="tx1"/>
                </a:solidFill>
              </a:rPr>
              <a:t>IETF 113</a:t>
            </a:r>
          </a:p>
          <a:p>
            <a:r>
              <a:rPr lang="en-US" dirty="0">
                <a:solidFill>
                  <a:schemeClr val="tx1"/>
                </a:solidFill>
              </a:rPr>
              <a:t>19 – 20 March 2022 </a:t>
            </a:r>
          </a:p>
          <a:p>
            <a:r>
              <a:rPr lang="en-US" dirty="0">
                <a:solidFill>
                  <a:schemeClr val="tx1"/>
                </a:solidFill>
              </a:rPr>
              <a:t>Vienna</a:t>
            </a:r>
          </a:p>
        </p:txBody>
      </p:sp>
      <p:pic>
        <p:nvPicPr>
          <p:cNvPr id="6" name="Picture 5">
            <a:extLst>
              <a:ext uri="{FF2B5EF4-FFF2-40B4-BE49-F238E27FC236}">
                <a16:creationId xmlns:a16="http://schemas.microsoft.com/office/drawing/2014/main" id="{40253623-1997-BD4D-A404-791A1F44ACBD}"/>
              </a:ext>
            </a:extLst>
          </p:cNvPr>
          <p:cNvPicPr>
            <a:picLocks noChangeAspect="1"/>
          </p:cNvPicPr>
          <p:nvPr/>
        </p:nvPicPr>
        <p:blipFill>
          <a:blip r:embed="rId3"/>
          <a:stretch>
            <a:fillRect/>
          </a:stretch>
        </p:blipFill>
        <p:spPr>
          <a:xfrm>
            <a:off x="4922656" y="1393754"/>
            <a:ext cx="3614919" cy="2355992"/>
          </a:xfrm>
          <a:prstGeom prst="rect">
            <a:avLst/>
          </a:prstGeom>
        </p:spPr>
      </p:pic>
    </p:spTree>
    <p:extLst>
      <p:ext uri="{BB962C8B-B14F-4D97-AF65-F5344CB8AC3E}">
        <p14:creationId xmlns:p14="http://schemas.microsoft.com/office/powerpoint/2010/main" val="64675113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4EE84-6F37-4D4A-B113-EBA5D1E4240D}"/>
              </a:ext>
            </a:extLst>
          </p:cNvPr>
          <p:cNvSpPr>
            <a:spLocks noGrp="1"/>
          </p:cNvSpPr>
          <p:nvPr>
            <p:ph type="title"/>
          </p:nvPr>
        </p:nvSpPr>
        <p:spPr>
          <a:xfrm>
            <a:off x="457200" y="205978"/>
            <a:ext cx="8229600" cy="857251"/>
          </a:xfrm>
        </p:spPr>
        <p:txBody>
          <a:bodyPr/>
          <a:lstStyle/>
          <a:p>
            <a:r>
              <a:rPr lang="en-US" dirty="0"/>
              <a:t>Projects</a:t>
            </a:r>
          </a:p>
        </p:txBody>
      </p:sp>
      <p:sp>
        <p:nvSpPr>
          <p:cNvPr id="3" name="Content Placeholder 2">
            <a:extLst>
              <a:ext uri="{FF2B5EF4-FFF2-40B4-BE49-F238E27FC236}">
                <a16:creationId xmlns:a16="http://schemas.microsoft.com/office/drawing/2014/main" id="{112ED020-CEA3-6E4A-B36E-DA88140482E6}"/>
              </a:ext>
            </a:extLst>
          </p:cNvPr>
          <p:cNvSpPr>
            <a:spLocks noGrp="1"/>
          </p:cNvSpPr>
          <p:nvPr>
            <p:ph idx="1"/>
          </p:nvPr>
        </p:nvSpPr>
        <p:spPr/>
        <p:txBody>
          <a:bodyPr>
            <a:normAutofit/>
          </a:bodyPr>
          <a:lstStyle/>
          <a:p>
            <a:r>
              <a:rPr lang="en-US" sz="2400" dirty="0"/>
              <a:t>On the </a:t>
            </a:r>
            <a:r>
              <a:rPr lang="en-US" sz="2400" dirty="0">
                <a:hlinkClick r:id="rId3"/>
              </a:rPr>
              <a:t>Hackathon wiki</a:t>
            </a:r>
            <a:endParaRPr lang="en-US" sz="2400" dirty="0"/>
          </a:p>
          <a:p>
            <a:r>
              <a:rPr lang="en-US" sz="2400" dirty="0"/>
              <a:t>Not sure which project to join?</a:t>
            </a:r>
          </a:p>
          <a:p>
            <a:r>
              <a:rPr lang="en-US" dirty="0"/>
              <a:t>Check the </a:t>
            </a:r>
            <a:r>
              <a:rPr lang="en-US" dirty="0">
                <a:hlinkClick r:id="rId4"/>
              </a:rPr>
              <a:t>Lost &amp; Found</a:t>
            </a:r>
            <a:endParaRPr lang="en-US" dirty="0"/>
          </a:p>
        </p:txBody>
      </p:sp>
      <p:sp>
        <p:nvSpPr>
          <p:cNvPr id="7" name="Slide Number Placeholder 6">
            <a:extLst>
              <a:ext uri="{FF2B5EF4-FFF2-40B4-BE49-F238E27FC236}">
                <a16:creationId xmlns:a16="http://schemas.microsoft.com/office/drawing/2014/main" id="{B0D2B854-68A9-2647-B2F6-EB9D94E94095}"/>
              </a:ext>
            </a:extLst>
          </p:cNvPr>
          <p:cNvSpPr>
            <a:spLocks noGrp="1"/>
          </p:cNvSpPr>
          <p:nvPr>
            <p:ph type="sldNum" sz="quarter" idx="10"/>
          </p:nvPr>
        </p:nvSpPr>
        <p:spPr/>
        <p:txBody>
          <a:bodyPr/>
          <a:lstStyle/>
          <a:p>
            <a:fld id="{86CB4B4D-7CA3-9044-876B-883B54F8677D}" type="slidenum">
              <a:rPr lang="en-US" smtClean="0"/>
              <a:t>10</a:t>
            </a:fld>
            <a:endParaRPr lang="en-US"/>
          </a:p>
        </p:txBody>
      </p:sp>
      <p:pic>
        <p:nvPicPr>
          <p:cNvPr id="5" name="Picture 4" descr="Graphical user interface, application&#10;&#10;Description automatically generated">
            <a:extLst>
              <a:ext uri="{FF2B5EF4-FFF2-40B4-BE49-F238E27FC236}">
                <a16:creationId xmlns:a16="http://schemas.microsoft.com/office/drawing/2014/main" id="{A07C0AFA-76A8-DE44-ACD5-7CC21FF6B499}"/>
              </a:ext>
            </a:extLst>
          </p:cNvPr>
          <p:cNvPicPr>
            <a:picLocks noChangeAspect="1"/>
          </p:cNvPicPr>
          <p:nvPr/>
        </p:nvPicPr>
        <p:blipFill>
          <a:blip r:embed="rId5"/>
          <a:stretch>
            <a:fillRect/>
          </a:stretch>
        </p:blipFill>
        <p:spPr>
          <a:xfrm>
            <a:off x="4878917" y="0"/>
            <a:ext cx="4265083" cy="5143500"/>
          </a:xfrm>
          <a:prstGeom prst="rect">
            <a:avLst/>
          </a:prstGeom>
        </p:spPr>
      </p:pic>
    </p:spTree>
    <p:extLst>
      <p:ext uri="{BB962C8B-B14F-4D97-AF65-F5344CB8AC3E}">
        <p14:creationId xmlns:p14="http://schemas.microsoft.com/office/powerpoint/2010/main" val="815616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t>09:30: Room open for setup by project champions </a:t>
            </a:r>
          </a:p>
          <a:p>
            <a:r>
              <a:rPr lang="en-US" dirty="0"/>
              <a:t>10:00: Room open for all - Pastries and coffee provided </a:t>
            </a:r>
          </a:p>
          <a:p>
            <a:r>
              <a:rPr lang="en-US" dirty="0"/>
              <a:t>10:30: Hackathon kickoff, </a:t>
            </a:r>
            <a:r>
              <a:rPr lang="en-US" dirty="0">
                <a:hlinkClick r:id="rId2"/>
              </a:rPr>
              <a:t>Meetecho</a:t>
            </a:r>
            <a:r>
              <a:rPr lang="en-US" dirty="0"/>
              <a:t> </a:t>
            </a:r>
          </a:p>
          <a:p>
            <a:r>
              <a:rPr lang="en-US" dirty="0"/>
              <a:t>10:45: Form Teams, see </a:t>
            </a:r>
            <a:r>
              <a:rPr lang="en-US" dirty="0">
                <a:hlinkClick r:id="rId3"/>
              </a:rPr>
              <a:t>​Team Schedule</a:t>
            </a:r>
            <a:r>
              <a:rPr lang="en-US" dirty="0"/>
              <a:t> </a:t>
            </a:r>
          </a:p>
          <a:p>
            <a:r>
              <a:rPr lang="en-US" dirty="0"/>
              <a:t>12:30: Lunch provided </a:t>
            </a:r>
          </a:p>
          <a:p>
            <a:r>
              <a:rPr lang="en-US" dirty="0"/>
              <a:t>15:30: Afternoon break - Snacks provided </a:t>
            </a:r>
          </a:p>
          <a:p>
            <a:r>
              <a:rPr lang="en-US" dirty="0"/>
              <a:t>18:30: Dinner provided </a:t>
            </a:r>
          </a:p>
          <a:p>
            <a:r>
              <a:rPr lang="en-US" dirty="0"/>
              <a:t>21:00: Room closes </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11</a:t>
            </a:fld>
            <a:endParaRPr lang="en-US"/>
          </a:p>
        </p:txBody>
      </p:sp>
      <p:sp>
        <p:nvSpPr>
          <p:cNvPr id="2" name="Title 1"/>
          <p:cNvSpPr>
            <a:spLocks noGrp="1"/>
          </p:cNvSpPr>
          <p:nvPr>
            <p:ph type="title"/>
          </p:nvPr>
        </p:nvSpPr>
        <p:spPr/>
        <p:txBody>
          <a:bodyPr/>
          <a:lstStyle/>
          <a:p>
            <a:r>
              <a:rPr lang="en-US" dirty="0"/>
              <a:t>Agenda - Saturday</a:t>
            </a:r>
          </a:p>
        </p:txBody>
      </p:sp>
      <p:sp>
        <p:nvSpPr>
          <p:cNvPr id="7" name="Footer Placeholder 4"/>
          <p:cNvSpPr>
            <a:spLocks noGrp="1"/>
          </p:cNvSpPr>
          <p:nvPr>
            <p:ph type="ftr" sz="quarter" idx="4294967295"/>
          </p:nvPr>
        </p:nvSpPr>
        <p:spPr>
          <a:xfrm>
            <a:off x="0" y="4767263"/>
            <a:ext cx="2895600" cy="274637"/>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IETF Hackathon</a:t>
            </a:r>
            <a:endParaRPr lang="en-US" dirty="0"/>
          </a:p>
        </p:txBody>
      </p:sp>
      <p:pic>
        <p:nvPicPr>
          <p:cNvPr id="11" name="Picture 10" descr="Graphical user interface, text, application&#10;&#10;Description automatically generated">
            <a:extLst>
              <a:ext uri="{FF2B5EF4-FFF2-40B4-BE49-F238E27FC236}">
                <a16:creationId xmlns:a16="http://schemas.microsoft.com/office/drawing/2014/main" id="{9118E31D-FD23-D749-BCBE-F8F0CE9EAE5A}"/>
              </a:ext>
            </a:extLst>
          </p:cNvPr>
          <p:cNvPicPr>
            <a:picLocks noChangeAspect="1"/>
          </p:cNvPicPr>
          <p:nvPr/>
        </p:nvPicPr>
        <p:blipFill>
          <a:blip r:embed="rId4"/>
          <a:stretch>
            <a:fillRect/>
          </a:stretch>
        </p:blipFill>
        <p:spPr>
          <a:xfrm>
            <a:off x="6120731" y="1948196"/>
            <a:ext cx="2566069" cy="3094565"/>
          </a:xfrm>
          <a:prstGeom prst="rect">
            <a:avLst/>
          </a:prstGeom>
        </p:spPr>
      </p:pic>
    </p:spTree>
    <p:extLst>
      <p:ext uri="{BB962C8B-B14F-4D97-AF65-F5344CB8AC3E}">
        <p14:creationId xmlns:p14="http://schemas.microsoft.com/office/powerpoint/2010/main" val="3590925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a:t>09:30: Room opens - Pastries and coffee provided </a:t>
            </a:r>
          </a:p>
          <a:p>
            <a:r>
              <a:rPr lang="en-US" dirty="0"/>
              <a:t>12:30: Lunch provided </a:t>
            </a:r>
          </a:p>
          <a:p>
            <a:r>
              <a:rPr lang="en-US" dirty="0"/>
              <a:t>13:30: Hacking stops, prepare brief presentation of project </a:t>
            </a:r>
          </a:p>
          <a:p>
            <a:r>
              <a:rPr lang="en-US" dirty="0"/>
              <a:t>14:00: Project Results Presentations, see </a:t>
            </a:r>
            <a:r>
              <a:rPr lang="en-US" dirty="0">
                <a:hlinkClick r:id="rId2"/>
              </a:rPr>
              <a:t>​schedule</a:t>
            </a:r>
            <a:r>
              <a:rPr lang="en-US" dirty="0"/>
              <a:t>, </a:t>
            </a:r>
            <a:r>
              <a:rPr lang="en-US" dirty="0">
                <a:hlinkClick r:id="rId3"/>
              </a:rPr>
              <a:t>​Meetecho</a:t>
            </a:r>
            <a:r>
              <a:rPr lang="en-US" dirty="0"/>
              <a:t> </a:t>
            </a:r>
          </a:p>
          <a:p>
            <a:r>
              <a:rPr lang="en-US" dirty="0"/>
              <a:t>16:00: Hackathon ends </a:t>
            </a:r>
          </a:p>
          <a:p>
            <a:r>
              <a:rPr lang="en-US" dirty="0"/>
              <a:t>17:00: Tear down complete</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12</a:t>
            </a:fld>
            <a:endParaRPr lang="en-US"/>
          </a:p>
        </p:txBody>
      </p:sp>
      <p:sp>
        <p:nvSpPr>
          <p:cNvPr id="2" name="Title 1"/>
          <p:cNvSpPr>
            <a:spLocks noGrp="1"/>
          </p:cNvSpPr>
          <p:nvPr>
            <p:ph type="title"/>
          </p:nvPr>
        </p:nvSpPr>
        <p:spPr/>
        <p:txBody>
          <a:bodyPr/>
          <a:lstStyle/>
          <a:p>
            <a:r>
              <a:rPr lang="en-US" dirty="0"/>
              <a:t>Agenda - Sunday</a:t>
            </a:r>
          </a:p>
        </p:txBody>
      </p:sp>
    </p:spTree>
    <p:extLst>
      <p:ext uri="{BB962C8B-B14F-4D97-AF65-F5344CB8AC3E}">
        <p14:creationId xmlns:p14="http://schemas.microsoft.com/office/powerpoint/2010/main" val="906392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2F360-06B5-E545-AA29-D9528CAFB4F5}"/>
              </a:ext>
            </a:extLst>
          </p:cNvPr>
          <p:cNvSpPr>
            <a:spLocks noGrp="1"/>
          </p:cNvSpPr>
          <p:nvPr>
            <p:ph type="title"/>
          </p:nvPr>
        </p:nvSpPr>
        <p:spPr>
          <a:xfrm>
            <a:off x="457200" y="205978"/>
            <a:ext cx="8229600" cy="857251"/>
          </a:xfrm>
        </p:spPr>
        <p:txBody>
          <a:bodyPr>
            <a:noAutofit/>
          </a:bodyPr>
          <a:lstStyle/>
          <a:p>
            <a:r>
              <a:rPr lang="en-US" sz="2800" dirty="0"/>
              <a:t>Gather </a:t>
            </a:r>
            <a:r>
              <a:rPr lang="en-US" sz="2500" dirty="0">
                <a:hlinkClick r:id="rId2"/>
              </a:rPr>
              <a:t>https://gather.town/app/L4fNNdm1NJa1sE2v/ietf</a:t>
            </a:r>
            <a:br>
              <a:rPr lang="en-US" sz="2500" dirty="0"/>
            </a:br>
            <a:endParaRPr lang="en-US" sz="2500" dirty="0"/>
          </a:p>
        </p:txBody>
      </p:sp>
      <p:sp>
        <p:nvSpPr>
          <p:cNvPr id="6" name="Slide Number Placeholder 5">
            <a:extLst>
              <a:ext uri="{FF2B5EF4-FFF2-40B4-BE49-F238E27FC236}">
                <a16:creationId xmlns:a16="http://schemas.microsoft.com/office/drawing/2014/main" id="{74F52CE5-3275-7443-B724-62AF3E429CC8}"/>
              </a:ext>
            </a:extLst>
          </p:cNvPr>
          <p:cNvSpPr>
            <a:spLocks noGrp="1"/>
          </p:cNvSpPr>
          <p:nvPr>
            <p:ph type="sldNum" sz="quarter" idx="10"/>
          </p:nvPr>
        </p:nvSpPr>
        <p:spPr/>
        <p:txBody>
          <a:bodyPr/>
          <a:lstStyle/>
          <a:p>
            <a:fld id="{86CB4B4D-7CA3-9044-876B-883B54F8677D}" type="slidenum">
              <a:rPr lang="en-US" smtClean="0"/>
              <a:t>13</a:t>
            </a:fld>
            <a:endParaRPr lang="en-US"/>
          </a:p>
        </p:txBody>
      </p:sp>
      <p:pic>
        <p:nvPicPr>
          <p:cNvPr id="10" name="Picture 9" descr="Diagram&#10;&#10;Description automatically generated">
            <a:extLst>
              <a:ext uri="{FF2B5EF4-FFF2-40B4-BE49-F238E27FC236}">
                <a16:creationId xmlns:a16="http://schemas.microsoft.com/office/drawing/2014/main" id="{22C4AA3B-1034-2646-9A51-72DF04DA3340}"/>
              </a:ext>
            </a:extLst>
          </p:cNvPr>
          <p:cNvPicPr>
            <a:picLocks noChangeAspect="1"/>
          </p:cNvPicPr>
          <p:nvPr/>
        </p:nvPicPr>
        <p:blipFill>
          <a:blip r:embed="rId3"/>
          <a:stretch>
            <a:fillRect/>
          </a:stretch>
        </p:blipFill>
        <p:spPr>
          <a:xfrm>
            <a:off x="1848462" y="808982"/>
            <a:ext cx="5447075" cy="3969247"/>
          </a:xfrm>
          <a:prstGeom prst="rect">
            <a:avLst/>
          </a:prstGeom>
        </p:spPr>
      </p:pic>
    </p:spTree>
    <p:extLst>
      <p:ext uri="{BB962C8B-B14F-4D97-AF65-F5344CB8AC3E}">
        <p14:creationId xmlns:p14="http://schemas.microsoft.com/office/powerpoint/2010/main" val="923693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2F360-06B5-E545-AA29-D9528CAFB4F5}"/>
              </a:ext>
            </a:extLst>
          </p:cNvPr>
          <p:cNvSpPr>
            <a:spLocks noGrp="1"/>
          </p:cNvSpPr>
          <p:nvPr>
            <p:ph type="title"/>
          </p:nvPr>
        </p:nvSpPr>
        <p:spPr>
          <a:xfrm>
            <a:off x="457200" y="205978"/>
            <a:ext cx="8229600" cy="857251"/>
          </a:xfrm>
        </p:spPr>
        <p:txBody>
          <a:bodyPr>
            <a:noAutofit/>
          </a:bodyPr>
          <a:lstStyle/>
          <a:p>
            <a:r>
              <a:rPr lang="en-US" sz="2800" dirty="0"/>
              <a:t>Gather </a:t>
            </a:r>
            <a:r>
              <a:rPr lang="en-US" sz="2500" dirty="0">
                <a:hlinkClick r:id="rId2"/>
              </a:rPr>
              <a:t>https://gather.town/app/L4fNNdm1NJa1sE2v/ietf</a:t>
            </a:r>
            <a:br>
              <a:rPr lang="en-US" sz="2500" dirty="0"/>
            </a:br>
            <a:endParaRPr lang="en-US" sz="2500" dirty="0"/>
          </a:p>
        </p:txBody>
      </p:sp>
      <p:sp>
        <p:nvSpPr>
          <p:cNvPr id="6" name="Slide Number Placeholder 5">
            <a:extLst>
              <a:ext uri="{FF2B5EF4-FFF2-40B4-BE49-F238E27FC236}">
                <a16:creationId xmlns:a16="http://schemas.microsoft.com/office/drawing/2014/main" id="{74F52CE5-3275-7443-B724-62AF3E429CC8}"/>
              </a:ext>
            </a:extLst>
          </p:cNvPr>
          <p:cNvSpPr>
            <a:spLocks noGrp="1"/>
          </p:cNvSpPr>
          <p:nvPr>
            <p:ph type="sldNum" sz="quarter" idx="10"/>
          </p:nvPr>
        </p:nvSpPr>
        <p:spPr/>
        <p:txBody>
          <a:bodyPr/>
          <a:lstStyle/>
          <a:p>
            <a:fld id="{86CB4B4D-7CA3-9044-876B-883B54F8677D}" type="slidenum">
              <a:rPr lang="en-US" smtClean="0"/>
              <a:t>14</a:t>
            </a:fld>
            <a:endParaRPr lang="en-US"/>
          </a:p>
        </p:txBody>
      </p:sp>
      <p:pic>
        <p:nvPicPr>
          <p:cNvPr id="10" name="Picture 9" descr="Diagram&#10;&#10;Description automatically generated">
            <a:extLst>
              <a:ext uri="{FF2B5EF4-FFF2-40B4-BE49-F238E27FC236}">
                <a16:creationId xmlns:a16="http://schemas.microsoft.com/office/drawing/2014/main" id="{22C4AA3B-1034-2646-9A51-72DF04DA3340}"/>
              </a:ext>
            </a:extLst>
          </p:cNvPr>
          <p:cNvPicPr>
            <a:picLocks noChangeAspect="1"/>
          </p:cNvPicPr>
          <p:nvPr/>
        </p:nvPicPr>
        <p:blipFill>
          <a:blip r:embed="rId3"/>
          <a:stretch>
            <a:fillRect/>
          </a:stretch>
        </p:blipFill>
        <p:spPr>
          <a:xfrm>
            <a:off x="1848462" y="808982"/>
            <a:ext cx="5447075" cy="3969247"/>
          </a:xfrm>
          <a:prstGeom prst="rect">
            <a:avLst/>
          </a:prstGeom>
        </p:spPr>
      </p:pic>
      <p:sp>
        <p:nvSpPr>
          <p:cNvPr id="7" name="Rounded Rectangle 6">
            <a:extLst>
              <a:ext uri="{FF2B5EF4-FFF2-40B4-BE49-F238E27FC236}">
                <a16:creationId xmlns:a16="http://schemas.microsoft.com/office/drawing/2014/main" id="{0D0E0A2D-3422-4B43-899F-505360030C5A}"/>
              </a:ext>
            </a:extLst>
          </p:cNvPr>
          <p:cNvSpPr/>
          <p:nvPr/>
        </p:nvSpPr>
        <p:spPr>
          <a:xfrm>
            <a:off x="4887590" y="3827533"/>
            <a:ext cx="2407948" cy="339865"/>
          </a:xfrm>
          <a:prstGeom prst="roundRect">
            <a:avLst/>
          </a:prstGeom>
          <a:noFill/>
          <a:ln w="3175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4382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2F360-06B5-E545-AA29-D9528CAFB4F5}"/>
              </a:ext>
            </a:extLst>
          </p:cNvPr>
          <p:cNvSpPr>
            <a:spLocks noGrp="1"/>
          </p:cNvSpPr>
          <p:nvPr>
            <p:ph type="title"/>
          </p:nvPr>
        </p:nvSpPr>
        <p:spPr>
          <a:xfrm>
            <a:off x="457200" y="205978"/>
            <a:ext cx="8229600" cy="857251"/>
          </a:xfrm>
        </p:spPr>
        <p:txBody>
          <a:bodyPr>
            <a:noAutofit/>
          </a:bodyPr>
          <a:lstStyle/>
          <a:p>
            <a:r>
              <a:rPr lang="en-US" sz="2900" dirty="0"/>
              <a:t>Hackathon Space</a:t>
            </a:r>
            <a:br>
              <a:rPr lang="en-US" sz="2900" dirty="0"/>
            </a:br>
            <a:endParaRPr lang="en-US" sz="2900" dirty="0"/>
          </a:p>
        </p:txBody>
      </p:sp>
      <p:sp>
        <p:nvSpPr>
          <p:cNvPr id="6" name="Slide Number Placeholder 5">
            <a:extLst>
              <a:ext uri="{FF2B5EF4-FFF2-40B4-BE49-F238E27FC236}">
                <a16:creationId xmlns:a16="http://schemas.microsoft.com/office/drawing/2014/main" id="{74F52CE5-3275-7443-B724-62AF3E429CC8}"/>
              </a:ext>
            </a:extLst>
          </p:cNvPr>
          <p:cNvSpPr>
            <a:spLocks noGrp="1"/>
          </p:cNvSpPr>
          <p:nvPr>
            <p:ph type="sldNum" sz="quarter" idx="10"/>
          </p:nvPr>
        </p:nvSpPr>
        <p:spPr/>
        <p:txBody>
          <a:bodyPr/>
          <a:lstStyle/>
          <a:p>
            <a:fld id="{86CB4B4D-7CA3-9044-876B-883B54F8677D}" type="slidenum">
              <a:rPr lang="en-US" smtClean="0"/>
              <a:t>15</a:t>
            </a:fld>
            <a:endParaRPr lang="en-US"/>
          </a:p>
        </p:txBody>
      </p:sp>
      <p:pic>
        <p:nvPicPr>
          <p:cNvPr id="5" name="Picture 4" descr="A screenshot of a video game&#10;&#10;Description automatically generated">
            <a:extLst>
              <a:ext uri="{FF2B5EF4-FFF2-40B4-BE49-F238E27FC236}">
                <a16:creationId xmlns:a16="http://schemas.microsoft.com/office/drawing/2014/main" id="{6E62B7A8-4B14-1344-82D0-C3BD330D542E}"/>
              </a:ext>
            </a:extLst>
          </p:cNvPr>
          <p:cNvPicPr>
            <a:picLocks noChangeAspect="1"/>
          </p:cNvPicPr>
          <p:nvPr/>
        </p:nvPicPr>
        <p:blipFill>
          <a:blip r:embed="rId2"/>
          <a:stretch>
            <a:fillRect/>
          </a:stretch>
        </p:blipFill>
        <p:spPr>
          <a:xfrm>
            <a:off x="1035780" y="837373"/>
            <a:ext cx="6917664" cy="4033007"/>
          </a:xfrm>
          <a:prstGeom prst="rect">
            <a:avLst/>
          </a:prstGeom>
        </p:spPr>
      </p:pic>
    </p:spTree>
    <p:extLst>
      <p:ext uri="{BB962C8B-B14F-4D97-AF65-F5344CB8AC3E}">
        <p14:creationId xmlns:p14="http://schemas.microsoft.com/office/powerpoint/2010/main" val="698799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30189-8C4E-9D40-ADA7-C4DB0F76B536}"/>
              </a:ext>
            </a:extLst>
          </p:cNvPr>
          <p:cNvSpPr>
            <a:spLocks noGrp="1"/>
          </p:cNvSpPr>
          <p:nvPr>
            <p:ph type="title"/>
          </p:nvPr>
        </p:nvSpPr>
        <p:spPr>
          <a:xfrm>
            <a:off x="457200" y="205978"/>
            <a:ext cx="8229600" cy="857251"/>
          </a:xfrm>
        </p:spPr>
        <p:txBody>
          <a:bodyPr/>
          <a:lstStyle/>
          <a:p>
            <a:r>
              <a:rPr lang="en-US" dirty="0" err="1"/>
              <a:t>HackNet</a:t>
            </a:r>
            <a:r>
              <a:rPr lang="en-US" dirty="0"/>
              <a:t> </a:t>
            </a:r>
            <a:r>
              <a:rPr lang="en-US" sz="2400" dirty="0"/>
              <a:t>(</a:t>
            </a:r>
            <a:r>
              <a:rPr lang="en-US" sz="2400" dirty="0">
                <a:hlinkClick r:id="rId2"/>
              </a:rPr>
              <a:t>https://</a:t>
            </a:r>
            <a:r>
              <a:rPr lang="en-US" sz="2400" dirty="0" err="1">
                <a:hlinkClick r:id="rId2"/>
              </a:rPr>
              <a:t>hacknet.meeting.ietf.org</a:t>
            </a:r>
            <a:r>
              <a:rPr lang="en-US" sz="2400" dirty="0"/>
              <a:t>)</a:t>
            </a:r>
            <a:endParaRPr lang="en-US" dirty="0"/>
          </a:p>
        </p:txBody>
      </p:sp>
      <p:sp>
        <p:nvSpPr>
          <p:cNvPr id="3" name="Content Placeholder 2">
            <a:extLst>
              <a:ext uri="{FF2B5EF4-FFF2-40B4-BE49-F238E27FC236}">
                <a16:creationId xmlns:a16="http://schemas.microsoft.com/office/drawing/2014/main" id="{519A7DB9-D72E-4B48-80B7-21DE9749A578}"/>
              </a:ext>
            </a:extLst>
          </p:cNvPr>
          <p:cNvSpPr>
            <a:spLocks noGrp="1"/>
          </p:cNvSpPr>
          <p:nvPr>
            <p:ph idx="1"/>
          </p:nvPr>
        </p:nvSpPr>
        <p:spPr>
          <a:xfrm>
            <a:off x="457201" y="1200150"/>
            <a:ext cx="5638799" cy="3394473"/>
          </a:xfrm>
        </p:spPr>
        <p:txBody>
          <a:bodyPr>
            <a:normAutofit fontScale="92500"/>
          </a:bodyPr>
          <a:lstStyle/>
          <a:p>
            <a:r>
              <a:rPr lang="en-US" dirty="0"/>
              <a:t>The NOC team experiment allows you to join the IETF network while attending remotely</a:t>
            </a:r>
          </a:p>
          <a:p>
            <a:r>
              <a:rPr lang="en-US" dirty="0"/>
              <a:t>Version 2 is a complete rebuild of the network</a:t>
            </a:r>
          </a:p>
          <a:p>
            <a:pPr lvl="1"/>
            <a:r>
              <a:rPr lang="en-US" dirty="0"/>
              <a:t>Auto provisioning of credentials and device configuration </a:t>
            </a:r>
          </a:p>
          <a:p>
            <a:pPr lvl="1"/>
            <a:r>
              <a:rPr lang="en-US" dirty="0" err="1"/>
              <a:t>MikroTik</a:t>
            </a:r>
            <a:r>
              <a:rPr lang="en-US" dirty="0"/>
              <a:t> is the only hardware that is supported</a:t>
            </a:r>
          </a:p>
          <a:p>
            <a:pPr lvl="1"/>
            <a:r>
              <a:rPr lang="en-US" dirty="0"/>
              <a:t>More device types to be added</a:t>
            </a:r>
          </a:p>
          <a:p>
            <a:pPr lvl="1"/>
            <a:r>
              <a:rPr lang="en-US" dirty="0"/>
              <a:t>Legacy Pi network is still active but will not have future development or support</a:t>
            </a:r>
          </a:p>
        </p:txBody>
      </p:sp>
      <p:sp>
        <p:nvSpPr>
          <p:cNvPr id="7" name="Slide Number Placeholder 6">
            <a:extLst>
              <a:ext uri="{FF2B5EF4-FFF2-40B4-BE49-F238E27FC236}">
                <a16:creationId xmlns:a16="http://schemas.microsoft.com/office/drawing/2014/main" id="{BB6BEA4C-A19E-8344-9F57-59928D2A2AAB}"/>
              </a:ext>
            </a:extLst>
          </p:cNvPr>
          <p:cNvSpPr>
            <a:spLocks noGrp="1"/>
          </p:cNvSpPr>
          <p:nvPr>
            <p:ph type="sldNum" sz="quarter" idx="10"/>
          </p:nvPr>
        </p:nvSpPr>
        <p:spPr/>
        <p:txBody>
          <a:bodyPr/>
          <a:lstStyle/>
          <a:p>
            <a:fld id="{86CB4B4D-7CA3-9044-876B-883B54F8677D}" type="slidenum">
              <a:rPr lang="en-US" smtClean="0"/>
              <a:t>16</a:t>
            </a:fld>
            <a:endParaRPr lang="en-US"/>
          </a:p>
        </p:txBody>
      </p:sp>
      <p:pic>
        <p:nvPicPr>
          <p:cNvPr id="6" name="Picture 5" descr="screenshot of Hacknet">
            <a:extLst>
              <a:ext uri="{FF2B5EF4-FFF2-40B4-BE49-F238E27FC236}">
                <a16:creationId xmlns:a16="http://schemas.microsoft.com/office/drawing/2014/main" id="{8F7D0AA4-D89E-3343-955A-F690B29B2BA2}"/>
              </a:ext>
            </a:extLst>
          </p:cNvPr>
          <p:cNvPicPr>
            <a:picLocks noChangeAspect="1"/>
          </p:cNvPicPr>
          <p:nvPr/>
        </p:nvPicPr>
        <p:blipFill>
          <a:blip r:embed="rId3"/>
          <a:stretch>
            <a:fillRect/>
          </a:stretch>
        </p:blipFill>
        <p:spPr>
          <a:xfrm>
            <a:off x="6096000" y="968112"/>
            <a:ext cx="3042434" cy="3626511"/>
          </a:xfrm>
          <a:prstGeom prst="rect">
            <a:avLst/>
          </a:prstGeom>
        </p:spPr>
      </p:pic>
    </p:spTree>
    <p:extLst>
      <p:ext uri="{BB962C8B-B14F-4D97-AF65-F5344CB8AC3E}">
        <p14:creationId xmlns:p14="http://schemas.microsoft.com/office/powerpoint/2010/main" val="682538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1"/>
          </a:xfrm>
        </p:spPr>
        <p:txBody>
          <a:bodyPr>
            <a:normAutofit/>
          </a:bodyPr>
          <a:lstStyle/>
          <a:p>
            <a:r>
              <a:rPr lang="en-US" dirty="0"/>
              <a:t>Results Presentations</a:t>
            </a:r>
          </a:p>
        </p:txBody>
      </p:sp>
      <p:sp>
        <p:nvSpPr>
          <p:cNvPr id="3" name="Content Placeholder 2"/>
          <p:cNvSpPr>
            <a:spLocks noGrp="1"/>
          </p:cNvSpPr>
          <p:nvPr>
            <p:ph idx="1"/>
          </p:nvPr>
        </p:nvSpPr>
        <p:spPr>
          <a:xfrm>
            <a:off x="457200" y="1200150"/>
            <a:ext cx="3955462" cy="3567113"/>
          </a:xfrm>
        </p:spPr>
        <p:txBody>
          <a:bodyPr>
            <a:normAutofit lnSpcReduction="10000"/>
          </a:bodyPr>
          <a:lstStyle/>
          <a:p>
            <a:pPr marL="514350" indent="-514350">
              <a:buFont typeface="+mj-lt"/>
              <a:buAutoNum type="arabicPeriod"/>
            </a:pPr>
            <a:r>
              <a:rPr lang="en-US" sz="2600" dirty="0"/>
              <a:t>What problem you tried to solve?</a:t>
            </a:r>
          </a:p>
          <a:p>
            <a:pPr marL="514350" indent="-514350">
              <a:buFont typeface="+mj-lt"/>
              <a:buAutoNum type="arabicPeriod"/>
            </a:pPr>
            <a:r>
              <a:rPr lang="en-US" sz="2600" dirty="0"/>
              <a:t>What you achieved?</a:t>
            </a:r>
          </a:p>
          <a:p>
            <a:pPr marL="514350" indent="-514350">
              <a:buFont typeface="+mj-lt"/>
              <a:buAutoNum type="arabicPeriod"/>
            </a:pPr>
            <a:r>
              <a:rPr lang="en-US" sz="2600" dirty="0"/>
              <a:t>Highlights </a:t>
            </a:r>
          </a:p>
          <a:p>
            <a:pPr marL="579438" lvl="1" indent="-350838">
              <a:buFont typeface="Arial" charset="0"/>
              <a:buChar char="•"/>
            </a:pPr>
            <a:r>
              <a:rPr lang="en-US" sz="2200" dirty="0"/>
              <a:t>Lessons learned</a:t>
            </a:r>
          </a:p>
          <a:p>
            <a:pPr marL="579438" lvl="1" indent="-350838">
              <a:buFont typeface="Arial" charset="0"/>
              <a:buChar char="•"/>
            </a:pPr>
            <a:r>
              <a:rPr lang="en-US" sz="2200" dirty="0"/>
              <a:t>Feedback to working group</a:t>
            </a:r>
          </a:p>
          <a:p>
            <a:pPr marL="579438" lvl="1" indent="-350838">
              <a:buFont typeface="Arial" charset="0"/>
              <a:buChar char="•"/>
            </a:pPr>
            <a:r>
              <a:rPr lang="en-US" sz="2200" dirty="0"/>
              <a:t>Open source, other SDOs</a:t>
            </a:r>
          </a:p>
          <a:p>
            <a:pPr marL="0" indent="0">
              <a:buNone/>
            </a:pPr>
            <a:r>
              <a:rPr lang="en-US" sz="4400" b="1" i="1" dirty="0">
                <a:solidFill>
                  <a:srgbClr val="FF0000"/>
                </a:solidFill>
              </a:rPr>
              <a:t>	</a:t>
            </a:r>
            <a:r>
              <a:rPr lang="en-US" sz="3600" b="1" i="1" dirty="0">
                <a:solidFill>
                  <a:srgbClr val="FF0000"/>
                </a:solidFill>
              </a:rPr>
              <a:t>5 minutes max</a:t>
            </a:r>
            <a:endParaRPr lang="en-US" sz="4400" b="1" i="1" dirty="0">
              <a:solidFill>
                <a:srgbClr val="FF0000"/>
              </a:solidFill>
            </a:endParaRPr>
          </a:p>
        </p:txBody>
      </p:sp>
      <p:sp>
        <p:nvSpPr>
          <p:cNvPr id="6" name="Slide Number Placeholder 5">
            <a:extLst>
              <a:ext uri="{FF2B5EF4-FFF2-40B4-BE49-F238E27FC236}">
                <a16:creationId xmlns:a16="http://schemas.microsoft.com/office/drawing/2014/main" id="{3D69CA81-59EC-9648-B05C-4565062FFFFD}"/>
              </a:ext>
            </a:extLst>
          </p:cNvPr>
          <p:cNvSpPr>
            <a:spLocks noGrp="1"/>
          </p:cNvSpPr>
          <p:nvPr>
            <p:ph type="sldNum" sz="quarter" idx="10"/>
          </p:nvPr>
        </p:nvSpPr>
        <p:spPr/>
        <p:txBody>
          <a:bodyPr/>
          <a:lstStyle/>
          <a:p>
            <a:fld id="{86CB4B4D-7CA3-9044-876B-883B54F8677D}" type="slidenum">
              <a:rPr lang="en-US" smtClean="0"/>
              <a:t>17</a:t>
            </a:fld>
            <a:endParaRPr lang="en-US"/>
          </a:p>
        </p:txBody>
      </p:sp>
      <p:pic>
        <p:nvPicPr>
          <p:cNvPr id="7" name="Picture 6">
            <a:extLst>
              <a:ext uri="{FF2B5EF4-FFF2-40B4-BE49-F238E27FC236}">
                <a16:creationId xmlns:a16="http://schemas.microsoft.com/office/drawing/2014/main" id="{11646811-7685-8947-9DE8-E2EEACA6A1D9}"/>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4572000" y="1314450"/>
            <a:ext cx="4412661" cy="2514600"/>
          </a:xfrm>
          <a:prstGeom prst="rect">
            <a:avLst/>
          </a:prstGeom>
        </p:spPr>
      </p:pic>
    </p:spTree>
    <p:extLst>
      <p:ext uri="{BB962C8B-B14F-4D97-AF65-F5344CB8AC3E}">
        <p14:creationId xmlns:p14="http://schemas.microsoft.com/office/powerpoint/2010/main" val="1402514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1"/>
          </a:xfrm>
        </p:spPr>
        <p:txBody>
          <a:bodyPr>
            <a:normAutofit fontScale="90000"/>
          </a:bodyPr>
          <a:lstStyle/>
          <a:p>
            <a:r>
              <a:rPr lang="en-US" dirty="0">
                <a:hlinkClick r:id="rId2"/>
              </a:rPr>
              <a:t>https://github.com/ietf-hackathon</a:t>
            </a:r>
            <a:br>
              <a:rPr lang="en-US" dirty="0"/>
            </a:br>
            <a:r>
              <a:rPr lang="en-US" dirty="0"/>
              <a:t> </a:t>
            </a:r>
          </a:p>
        </p:txBody>
      </p:sp>
      <p:sp>
        <p:nvSpPr>
          <p:cNvPr id="5" name="Slide Number Placeholder 4">
            <a:extLst>
              <a:ext uri="{FF2B5EF4-FFF2-40B4-BE49-F238E27FC236}">
                <a16:creationId xmlns:a16="http://schemas.microsoft.com/office/drawing/2014/main" id="{12958DDA-9C56-A74F-9E77-0CDC018E8A46}"/>
              </a:ext>
            </a:extLst>
          </p:cNvPr>
          <p:cNvSpPr>
            <a:spLocks noGrp="1"/>
          </p:cNvSpPr>
          <p:nvPr>
            <p:ph type="sldNum" sz="quarter" idx="10"/>
          </p:nvPr>
        </p:nvSpPr>
        <p:spPr/>
        <p:txBody>
          <a:bodyPr/>
          <a:lstStyle/>
          <a:p>
            <a:fld id="{86CB4B4D-7CA3-9044-876B-883B54F8677D}" type="slidenum">
              <a:rPr lang="en-US" smtClean="0"/>
              <a:t>18</a:t>
            </a:fld>
            <a:endParaRPr lang="en-US"/>
          </a:p>
        </p:txBody>
      </p:sp>
      <p:pic>
        <p:nvPicPr>
          <p:cNvPr id="6" name="Picture 5" descr="Image of IETF GitHub org page">
            <a:extLst>
              <a:ext uri="{FF2B5EF4-FFF2-40B4-BE49-F238E27FC236}">
                <a16:creationId xmlns:a16="http://schemas.microsoft.com/office/drawing/2014/main" id="{543B7B61-0CEE-9F40-B6ED-22227FBE5464}"/>
              </a:ext>
            </a:extLst>
          </p:cNvPr>
          <p:cNvPicPr>
            <a:picLocks noChangeAspect="1"/>
          </p:cNvPicPr>
          <p:nvPr/>
        </p:nvPicPr>
        <p:blipFill>
          <a:blip r:embed="rId3"/>
          <a:stretch>
            <a:fillRect/>
          </a:stretch>
        </p:blipFill>
        <p:spPr>
          <a:xfrm>
            <a:off x="1127378" y="780792"/>
            <a:ext cx="6889243" cy="4007210"/>
          </a:xfrm>
          <a:prstGeom prst="rect">
            <a:avLst/>
          </a:prstGeom>
          <a:ln>
            <a:solidFill>
              <a:schemeClr val="bg2">
                <a:lumMod val="20000"/>
                <a:lumOff val="80000"/>
              </a:schemeClr>
            </a:solidFill>
          </a:ln>
        </p:spPr>
      </p:pic>
    </p:spTree>
    <p:extLst>
      <p:ext uri="{BB962C8B-B14F-4D97-AF65-F5344CB8AC3E}">
        <p14:creationId xmlns:p14="http://schemas.microsoft.com/office/powerpoint/2010/main" val="40491157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857251"/>
          </a:xfrm>
        </p:spPr>
        <p:txBody>
          <a:bodyPr>
            <a:normAutofit fontScale="90000"/>
          </a:bodyPr>
          <a:lstStyle/>
          <a:p>
            <a:r>
              <a:rPr lang="en-US" dirty="0">
                <a:hlinkClick r:id="rId2"/>
              </a:rPr>
              <a:t>https://github.com/ietf-hackathon</a:t>
            </a:r>
            <a:br>
              <a:rPr lang="en-US" dirty="0"/>
            </a:br>
            <a:r>
              <a:rPr lang="en-US" dirty="0"/>
              <a:t> </a:t>
            </a:r>
          </a:p>
        </p:txBody>
      </p:sp>
      <p:sp>
        <p:nvSpPr>
          <p:cNvPr id="5" name="Slide Number Placeholder 4">
            <a:extLst>
              <a:ext uri="{FF2B5EF4-FFF2-40B4-BE49-F238E27FC236}">
                <a16:creationId xmlns:a16="http://schemas.microsoft.com/office/drawing/2014/main" id="{12958DDA-9C56-A74F-9E77-0CDC018E8A46}"/>
              </a:ext>
            </a:extLst>
          </p:cNvPr>
          <p:cNvSpPr>
            <a:spLocks noGrp="1"/>
          </p:cNvSpPr>
          <p:nvPr>
            <p:ph type="sldNum" sz="quarter" idx="10"/>
          </p:nvPr>
        </p:nvSpPr>
        <p:spPr/>
        <p:txBody>
          <a:bodyPr/>
          <a:lstStyle/>
          <a:p>
            <a:fld id="{86CB4B4D-7CA3-9044-876B-883B54F8677D}" type="slidenum">
              <a:rPr lang="en-US" smtClean="0"/>
              <a:t>19</a:t>
            </a:fld>
            <a:endParaRPr lang="en-US"/>
          </a:p>
        </p:txBody>
      </p:sp>
      <p:pic>
        <p:nvPicPr>
          <p:cNvPr id="6" name="Picture 5" descr="Image of IETF GitHub org page">
            <a:extLst>
              <a:ext uri="{FF2B5EF4-FFF2-40B4-BE49-F238E27FC236}">
                <a16:creationId xmlns:a16="http://schemas.microsoft.com/office/drawing/2014/main" id="{543B7B61-0CEE-9F40-B6ED-22227FBE5464}"/>
              </a:ext>
            </a:extLst>
          </p:cNvPr>
          <p:cNvPicPr>
            <a:picLocks noChangeAspect="1"/>
          </p:cNvPicPr>
          <p:nvPr/>
        </p:nvPicPr>
        <p:blipFill>
          <a:blip r:embed="rId3"/>
          <a:stretch>
            <a:fillRect/>
          </a:stretch>
        </p:blipFill>
        <p:spPr>
          <a:xfrm>
            <a:off x="1127378" y="780792"/>
            <a:ext cx="6889243" cy="4007210"/>
          </a:xfrm>
          <a:prstGeom prst="rect">
            <a:avLst/>
          </a:prstGeom>
          <a:ln>
            <a:solidFill>
              <a:schemeClr val="bg2">
                <a:lumMod val="20000"/>
                <a:lumOff val="80000"/>
              </a:schemeClr>
            </a:solidFill>
          </a:ln>
        </p:spPr>
      </p:pic>
      <p:sp>
        <p:nvSpPr>
          <p:cNvPr id="7" name="Rounded Rectangle 6">
            <a:extLst>
              <a:ext uri="{FF2B5EF4-FFF2-40B4-BE49-F238E27FC236}">
                <a16:creationId xmlns:a16="http://schemas.microsoft.com/office/drawing/2014/main" id="{FD05F1FF-7C91-5941-99A5-B77D2DA6A802}"/>
              </a:ext>
            </a:extLst>
          </p:cNvPr>
          <p:cNvSpPr/>
          <p:nvPr/>
        </p:nvSpPr>
        <p:spPr>
          <a:xfrm>
            <a:off x="1252151" y="2314317"/>
            <a:ext cx="1482811" cy="857251"/>
          </a:xfrm>
          <a:prstGeom prst="roundRect">
            <a:avLst/>
          </a:prstGeom>
          <a:noFill/>
          <a:ln w="3175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7598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First in-person event since COVID-19?</a:t>
            </a:r>
          </a:p>
          <a:p>
            <a:endParaRPr lang="en-US" dirty="0"/>
          </a:p>
        </p:txBody>
      </p:sp>
      <p:sp>
        <p:nvSpPr>
          <p:cNvPr id="6"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2</a:t>
            </a:fld>
            <a:endParaRPr lang="en-US"/>
          </a:p>
        </p:txBody>
      </p:sp>
      <p:sp>
        <p:nvSpPr>
          <p:cNvPr id="2" name="Title 1"/>
          <p:cNvSpPr>
            <a:spLocks noGrp="1"/>
          </p:cNvSpPr>
          <p:nvPr>
            <p:ph type="title"/>
          </p:nvPr>
        </p:nvSpPr>
        <p:spPr/>
        <p:txBody>
          <a:bodyPr/>
          <a:lstStyle/>
          <a:p>
            <a:r>
              <a:rPr lang="en-US" dirty="0"/>
              <a:t>Welcome back!</a:t>
            </a:r>
          </a:p>
        </p:txBody>
      </p:sp>
    </p:spTree>
    <p:extLst>
      <p:ext uri="{BB962C8B-B14F-4D97-AF65-F5344CB8AC3E}">
        <p14:creationId xmlns:p14="http://schemas.microsoft.com/office/powerpoint/2010/main" val="227006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843" y="205978"/>
            <a:ext cx="8303741" cy="857251"/>
          </a:xfrm>
        </p:spPr>
        <p:txBody>
          <a:bodyPr>
            <a:noAutofit/>
          </a:bodyPr>
          <a:lstStyle/>
          <a:p>
            <a:r>
              <a:rPr lang="en-US" sz="2400" dirty="0">
                <a:hlinkClick r:id="rId2"/>
              </a:rPr>
              <a:t>https://github.com/IETF-Hackathon/ietf113-project-presentations</a:t>
            </a:r>
            <a:br>
              <a:rPr lang="en-US" sz="2400" dirty="0"/>
            </a:br>
            <a:endParaRPr lang="en-US" sz="2400" dirty="0"/>
          </a:p>
        </p:txBody>
      </p:sp>
      <p:sp>
        <p:nvSpPr>
          <p:cNvPr id="5" name="Slide Number Placeholder 4">
            <a:extLst>
              <a:ext uri="{FF2B5EF4-FFF2-40B4-BE49-F238E27FC236}">
                <a16:creationId xmlns:a16="http://schemas.microsoft.com/office/drawing/2014/main" id="{12958DDA-9C56-A74F-9E77-0CDC018E8A46}"/>
              </a:ext>
            </a:extLst>
          </p:cNvPr>
          <p:cNvSpPr>
            <a:spLocks noGrp="1"/>
          </p:cNvSpPr>
          <p:nvPr>
            <p:ph type="sldNum" sz="quarter" idx="10"/>
          </p:nvPr>
        </p:nvSpPr>
        <p:spPr/>
        <p:txBody>
          <a:bodyPr/>
          <a:lstStyle/>
          <a:p>
            <a:fld id="{86CB4B4D-7CA3-9044-876B-883B54F8677D}" type="slidenum">
              <a:rPr lang="en-US" smtClean="0"/>
              <a:t>20</a:t>
            </a:fld>
            <a:endParaRPr lang="en-US"/>
          </a:p>
        </p:txBody>
      </p:sp>
      <p:pic>
        <p:nvPicPr>
          <p:cNvPr id="4" name="Picture 3" descr="Graphical user interface, text, application, email, website&#10;&#10;Description automatically generated">
            <a:extLst>
              <a:ext uri="{FF2B5EF4-FFF2-40B4-BE49-F238E27FC236}">
                <a16:creationId xmlns:a16="http://schemas.microsoft.com/office/drawing/2014/main" id="{C67F8836-862F-114E-B031-6C6F61BFB505}"/>
              </a:ext>
            </a:extLst>
          </p:cNvPr>
          <p:cNvPicPr>
            <a:picLocks noChangeAspect="1"/>
          </p:cNvPicPr>
          <p:nvPr/>
        </p:nvPicPr>
        <p:blipFill>
          <a:blip r:embed="rId3"/>
          <a:stretch>
            <a:fillRect/>
          </a:stretch>
        </p:blipFill>
        <p:spPr>
          <a:xfrm>
            <a:off x="1377236" y="758718"/>
            <a:ext cx="6389527" cy="4302403"/>
          </a:xfrm>
          <a:prstGeom prst="rect">
            <a:avLst/>
          </a:prstGeom>
          <a:ln>
            <a:solidFill>
              <a:schemeClr val="bg2">
                <a:lumMod val="20000"/>
                <a:lumOff val="80000"/>
              </a:schemeClr>
            </a:solidFill>
          </a:ln>
        </p:spPr>
      </p:pic>
    </p:spTree>
    <p:extLst>
      <p:ext uri="{BB962C8B-B14F-4D97-AF65-F5344CB8AC3E}">
        <p14:creationId xmlns:p14="http://schemas.microsoft.com/office/powerpoint/2010/main" val="3710895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843" y="205978"/>
            <a:ext cx="8303741" cy="857251"/>
          </a:xfrm>
        </p:spPr>
        <p:txBody>
          <a:bodyPr>
            <a:noAutofit/>
          </a:bodyPr>
          <a:lstStyle/>
          <a:p>
            <a:r>
              <a:rPr lang="en-US" sz="2400" dirty="0">
                <a:hlinkClick r:id="rId2"/>
              </a:rPr>
              <a:t>https://github.com/IETF-Hackathon/ietf113-project-presentations</a:t>
            </a:r>
            <a:br>
              <a:rPr lang="en-US" sz="2400" dirty="0"/>
            </a:br>
            <a:endParaRPr lang="en-US" sz="2400" dirty="0"/>
          </a:p>
        </p:txBody>
      </p:sp>
      <p:sp>
        <p:nvSpPr>
          <p:cNvPr id="5" name="Slide Number Placeholder 4">
            <a:extLst>
              <a:ext uri="{FF2B5EF4-FFF2-40B4-BE49-F238E27FC236}">
                <a16:creationId xmlns:a16="http://schemas.microsoft.com/office/drawing/2014/main" id="{12958DDA-9C56-A74F-9E77-0CDC018E8A46}"/>
              </a:ext>
            </a:extLst>
          </p:cNvPr>
          <p:cNvSpPr>
            <a:spLocks noGrp="1"/>
          </p:cNvSpPr>
          <p:nvPr>
            <p:ph type="sldNum" sz="quarter" idx="10"/>
          </p:nvPr>
        </p:nvSpPr>
        <p:spPr/>
        <p:txBody>
          <a:bodyPr/>
          <a:lstStyle/>
          <a:p>
            <a:fld id="{86CB4B4D-7CA3-9044-876B-883B54F8677D}" type="slidenum">
              <a:rPr lang="en-US" smtClean="0"/>
              <a:t>21</a:t>
            </a:fld>
            <a:endParaRPr lang="en-US"/>
          </a:p>
        </p:txBody>
      </p:sp>
      <p:pic>
        <p:nvPicPr>
          <p:cNvPr id="4" name="Picture 3" descr="Graphical user interface, text, application, email, website&#10;&#10;Description automatically generated">
            <a:extLst>
              <a:ext uri="{FF2B5EF4-FFF2-40B4-BE49-F238E27FC236}">
                <a16:creationId xmlns:a16="http://schemas.microsoft.com/office/drawing/2014/main" id="{C67F8836-862F-114E-B031-6C6F61BFB505}"/>
              </a:ext>
            </a:extLst>
          </p:cNvPr>
          <p:cNvPicPr>
            <a:picLocks noChangeAspect="1"/>
          </p:cNvPicPr>
          <p:nvPr/>
        </p:nvPicPr>
        <p:blipFill>
          <a:blip r:embed="rId3"/>
          <a:stretch>
            <a:fillRect/>
          </a:stretch>
        </p:blipFill>
        <p:spPr>
          <a:xfrm>
            <a:off x="1377236" y="758718"/>
            <a:ext cx="6389527" cy="4302403"/>
          </a:xfrm>
          <a:prstGeom prst="rect">
            <a:avLst/>
          </a:prstGeom>
          <a:ln>
            <a:solidFill>
              <a:schemeClr val="bg2">
                <a:lumMod val="20000"/>
                <a:lumOff val="80000"/>
              </a:schemeClr>
            </a:solidFill>
          </a:ln>
        </p:spPr>
      </p:pic>
      <p:sp>
        <p:nvSpPr>
          <p:cNvPr id="7" name="Rounded Rectangle 6">
            <a:extLst>
              <a:ext uri="{FF2B5EF4-FFF2-40B4-BE49-F238E27FC236}">
                <a16:creationId xmlns:a16="http://schemas.microsoft.com/office/drawing/2014/main" id="{FD05F1FF-7C91-5941-99A5-B77D2DA6A802}"/>
              </a:ext>
            </a:extLst>
          </p:cNvPr>
          <p:cNvSpPr/>
          <p:nvPr/>
        </p:nvSpPr>
        <p:spPr>
          <a:xfrm>
            <a:off x="1573427" y="2883243"/>
            <a:ext cx="3912973" cy="469557"/>
          </a:xfrm>
          <a:prstGeom prst="roundRect">
            <a:avLst/>
          </a:prstGeom>
          <a:noFill/>
          <a:ln w="3175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9122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F7BDA4-6257-CB42-A117-9E1B998C404D}"/>
              </a:ext>
            </a:extLst>
          </p:cNvPr>
          <p:cNvSpPr>
            <a:spLocks noGrp="1"/>
          </p:cNvSpPr>
          <p:nvPr>
            <p:ph type="sldNum" sz="quarter" idx="10"/>
          </p:nvPr>
        </p:nvSpPr>
        <p:spPr/>
        <p:txBody>
          <a:bodyPr/>
          <a:lstStyle/>
          <a:p>
            <a:fld id="{86CB4B4D-7CA3-9044-876B-883B54F8677D}" type="slidenum">
              <a:rPr lang="en-US" smtClean="0"/>
              <a:pPr/>
              <a:t>22</a:t>
            </a:fld>
            <a:endParaRPr lang="en-US"/>
          </a:p>
        </p:txBody>
      </p:sp>
      <p:sp>
        <p:nvSpPr>
          <p:cNvPr id="2" name="Title 1">
            <a:extLst>
              <a:ext uri="{FF2B5EF4-FFF2-40B4-BE49-F238E27FC236}">
                <a16:creationId xmlns:a16="http://schemas.microsoft.com/office/drawing/2014/main" id="{E89AFDAA-7442-F04D-8FE7-1E681AAF1519}"/>
              </a:ext>
            </a:extLst>
          </p:cNvPr>
          <p:cNvSpPr>
            <a:spLocks noGrp="1"/>
          </p:cNvSpPr>
          <p:nvPr>
            <p:ph type="title"/>
          </p:nvPr>
        </p:nvSpPr>
        <p:spPr/>
        <p:txBody>
          <a:bodyPr>
            <a:normAutofit/>
          </a:bodyPr>
          <a:lstStyle/>
          <a:p>
            <a:r>
              <a:rPr lang="en-US" dirty="0"/>
              <a:t>README</a:t>
            </a:r>
          </a:p>
        </p:txBody>
      </p:sp>
      <p:pic>
        <p:nvPicPr>
          <p:cNvPr id="10" name="Picture 9" descr="Graphical user interface, text, application, email&#10;&#10;Description automatically generated">
            <a:extLst>
              <a:ext uri="{FF2B5EF4-FFF2-40B4-BE49-F238E27FC236}">
                <a16:creationId xmlns:a16="http://schemas.microsoft.com/office/drawing/2014/main" id="{FD0832CB-09E9-6642-83B9-A279233CC2F2}"/>
              </a:ext>
            </a:extLst>
          </p:cNvPr>
          <p:cNvPicPr>
            <a:picLocks noChangeAspect="1"/>
          </p:cNvPicPr>
          <p:nvPr/>
        </p:nvPicPr>
        <p:blipFill>
          <a:blip r:embed="rId2"/>
          <a:stretch>
            <a:fillRect/>
          </a:stretch>
        </p:blipFill>
        <p:spPr>
          <a:xfrm>
            <a:off x="1548801" y="851244"/>
            <a:ext cx="6247873" cy="4019136"/>
          </a:xfrm>
          <a:prstGeom prst="rect">
            <a:avLst/>
          </a:prstGeom>
        </p:spPr>
      </p:pic>
      <p:sp>
        <p:nvSpPr>
          <p:cNvPr id="6" name="Rounded Rectangle 5">
            <a:extLst>
              <a:ext uri="{FF2B5EF4-FFF2-40B4-BE49-F238E27FC236}">
                <a16:creationId xmlns:a16="http://schemas.microsoft.com/office/drawing/2014/main" id="{0C0F415C-3525-5543-8302-5DD88AEEB59C}"/>
              </a:ext>
            </a:extLst>
          </p:cNvPr>
          <p:cNvSpPr/>
          <p:nvPr/>
        </p:nvSpPr>
        <p:spPr>
          <a:xfrm>
            <a:off x="1659925" y="3074319"/>
            <a:ext cx="4691448" cy="1390589"/>
          </a:xfrm>
          <a:prstGeom prst="roundRect">
            <a:avLst/>
          </a:prstGeom>
          <a:noFill/>
          <a:ln w="3175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2867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AF7BDA4-6257-CB42-A117-9E1B998C404D}"/>
              </a:ext>
            </a:extLst>
          </p:cNvPr>
          <p:cNvSpPr>
            <a:spLocks noGrp="1"/>
          </p:cNvSpPr>
          <p:nvPr>
            <p:ph type="sldNum" sz="quarter" idx="10"/>
          </p:nvPr>
        </p:nvSpPr>
        <p:spPr>
          <a:prstGeom prst="rect">
            <a:avLst/>
          </a:prstGeom>
        </p:spPr>
        <p:txBody>
          <a:bodyPr/>
          <a:lstStyle/>
          <a:p>
            <a:fld id="{86CB4B4D-7CA3-9044-876B-883B54F8677D}" type="slidenum">
              <a:rPr lang="en-US" smtClean="0"/>
              <a:pPr/>
              <a:t>23</a:t>
            </a:fld>
            <a:endParaRPr lang="en-US"/>
          </a:p>
        </p:txBody>
      </p:sp>
      <p:sp>
        <p:nvSpPr>
          <p:cNvPr id="2" name="Title 1">
            <a:extLst>
              <a:ext uri="{FF2B5EF4-FFF2-40B4-BE49-F238E27FC236}">
                <a16:creationId xmlns:a16="http://schemas.microsoft.com/office/drawing/2014/main" id="{E89AFDAA-7442-F04D-8FE7-1E681AAF1519}"/>
              </a:ext>
            </a:extLst>
          </p:cNvPr>
          <p:cNvSpPr>
            <a:spLocks noGrp="1"/>
          </p:cNvSpPr>
          <p:nvPr>
            <p:ph type="title"/>
          </p:nvPr>
        </p:nvSpPr>
        <p:spPr/>
        <p:txBody>
          <a:bodyPr/>
          <a:lstStyle/>
          <a:p>
            <a:r>
              <a:rPr lang="en-US" dirty="0"/>
              <a:t>Related-implementations</a:t>
            </a:r>
          </a:p>
        </p:txBody>
      </p:sp>
      <p:sp>
        <p:nvSpPr>
          <p:cNvPr id="24" name="Content Placeholder 23">
            <a:extLst>
              <a:ext uri="{FF2B5EF4-FFF2-40B4-BE49-F238E27FC236}">
                <a16:creationId xmlns:a16="http://schemas.microsoft.com/office/drawing/2014/main" id="{B58F1A06-5416-9A47-9FF9-9A7082C3CE16}"/>
              </a:ext>
            </a:extLst>
          </p:cNvPr>
          <p:cNvSpPr>
            <a:spLocks noGrp="1"/>
          </p:cNvSpPr>
          <p:nvPr>
            <p:ph idx="1"/>
          </p:nvPr>
        </p:nvSpPr>
        <p:spPr>
          <a:xfrm>
            <a:off x="457201" y="1200150"/>
            <a:ext cx="3556449" cy="3394473"/>
          </a:xfrm>
        </p:spPr>
        <p:txBody>
          <a:bodyPr>
            <a:normAutofit/>
          </a:bodyPr>
          <a:lstStyle/>
          <a:p>
            <a:r>
              <a:rPr lang="en-US" dirty="0"/>
              <a:t>For individual drafts, authors can edit the set of “Additional resources” </a:t>
            </a:r>
          </a:p>
          <a:p>
            <a:r>
              <a:rPr lang="en-US" dirty="0"/>
              <a:t>For WG drafts and RFCs, the chairs can edit the additional resources</a:t>
            </a:r>
          </a:p>
          <a:p>
            <a:endParaRPr lang="en-US" dirty="0"/>
          </a:p>
        </p:txBody>
      </p:sp>
      <p:pic>
        <p:nvPicPr>
          <p:cNvPr id="26" name="Picture 25" descr="Graphical user interface, application, Teams&#10;&#10;Description automatically generated">
            <a:extLst>
              <a:ext uri="{FF2B5EF4-FFF2-40B4-BE49-F238E27FC236}">
                <a16:creationId xmlns:a16="http://schemas.microsoft.com/office/drawing/2014/main" id="{6F73B126-8732-8843-B98F-9639978213C6}"/>
              </a:ext>
            </a:extLst>
          </p:cNvPr>
          <p:cNvPicPr>
            <a:picLocks noChangeAspect="1"/>
          </p:cNvPicPr>
          <p:nvPr/>
        </p:nvPicPr>
        <p:blipFill>
          <a:blip r:embed="rId2"/>
          <a:stretch>
            <a:fillRect/>
          </a:stretch>
        </p:blipFill>
        <p:spPr>
          <a:xfrm>
            <a:off x="4685977" y="914400"/>
            <a:ext cx="4000822" cy="3955980"/>
          </a:xfrm>
          <a:prstGeom prst="rect">
            <a:avLst/>
          </a:prstGeom>
          <a:ln>
            <a:solidFill>
              <a:schemeClr val="bg2">
                <a:lumMod val="20000"/>
                <a:lumOff val="80000"/>
              </a:schemeClr>
            </a:solidFill>
          </a:ln>
        </p:spPr>
      </p:pic>
      <p:cxnSp>
        <p:nvCxnSpPr>
          <p:cNvPr id="28" name="Straight Arrow Connector 27">
            <a:extLst>
              <a:ext uri="{FF2B5EF4-FFF2-40B4-BE49-F238E27FC236}">
                <a16:creationId xmlns:a16="http://schemas.microsoft.com/office/drawing/2014/main" id="{5488C1C9-C8FD-F844-A553-2ADE36FD6E9A}"/>
              </a:ext>
            </a:extLst>
          </p:cNvPr>
          <p:cNvCxnSpPr>
            <a:cxnSpLocks/>
          </p:cNvCxnSpPr>
          <p:nvPr/>
        </p:nvCxnSpPr>
        <p:spPr>
          <a:xfrm>
            <a:off x="3892269" y="2265770"/>
            <a:ext cx="1654134" cy="1804525"/>
          </a:xfrm>
          <a:prstGeom prst="straightConnector1">
            <a:avLst/>
          </a:prstGeom>
          <a:ln w="1905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665960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4007708" cy="3394473"/>
          </a:xfrm>
        </p:spPr>
        <p:txBody>
          <a:bodyPr/>
          <a:lstStyle/>
          <a:p>
            <a:r>
              <a:rPr lang="en-US" dirty="0"/>
              <a:t>Share hackathon projects with IETF Community</a:t>
            </a:r>
          </a:p>
          <a:p>
            <a:r>
              <a:rPr lang="en-US" dirty="0">
                <a:hlinkClick r:id="rId3"/>
              </a:rPr>
              <a:t>Grand Klimt Hall 1</a:t>
            </a:r>
            <a:endParaRPr lang="en-US" dirty="0"/>
          </a:p>
          <a:p>
            <a:r>
              <a:rPr lang="en-US" dirty="0"/>
              <a:t>Monday 17:00 - 18:30</a:t>
            </a:r>
          </a:p>
          <a:p>
            <a:r>
              <a:rPr lang="en-US" dirty="0">
                <a:hlinkClick r:id="rId4"/>
              </a:rPr>
              <a:t>Register</a:t>
            </a:r>
            <a:r>
              <a:rPr lang="en-US" dirty="0"/>
              <a:t> your team</a:t>
            </a:r>
          </a:p>
          <a:p>
            <a:pPr lvl="1"/>
            <a:r>
              <a:rPr lang="en-US" dirty="0"/>
              <a:t>MUST REGISTER BY 12:00 MONDAY</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24</a:t>
            </a:fld>
            <a:endParaRPr lang="en-US" dirty="0"/>
          </a:p>
        </p:txBody>
      </p:sp>
      <p:sp>
        <p:nvSpPr>
          <p:cNvPr id="2" name="Title 1"/>
          <p:cNvSpPr>
            <a:spLocks noGrp="1"/>
          </p:cNvSpPr>
          <p:nvPr>
            <p:ph type="title"/>
          </p:nvPr>
        </p:nvSpPr>
        <p:spPr/>
        <p:txBody>
          <a:bodyPr>
            <a:normAutofit/>
          </a:bodyPr>
          <a:lstStyle/>
          <a:p>
            <a:r>
              <a:rPr lang="en-US" dirty="0" err="1"/>
              <a:t>Hackdemo</a:t>
            </a:r>
            <a:r>
              <a:rPr lang="en-US" dirty="0"/>
              <a:t> Happy Hour</a:t>
            </a:r>
          </a:p>
        </p:txBody>
      </p:sp>
      <p:pic>
        <p:nvPicPr>
          <p:cNvPr id="6" name="Picture 5" descr="Diagram&#10;&#10;Description automatically generated">
            <a:extLst>
              <a:ext uri="{FF2B5EF4-FFF2-40B4-BE49-F238E27FC236}">
                <a16:creationId xmlns:a16="http://schemas.microsoft.com/office/drawing/2014/main" id="{153FBB67-E939-8645-BA23-A76ABDA92D53}"/>
              </a:ext>
            </a:extLst>
          </p:cNvPr>
          <p:cNvPicPr>
            <a:picLocks noChangeAspect="1"/>
          </p:cNvPicPr>
          <p:nvPr/>
        </p:nvPicPr>
        <p:blipFill>
          <a:blip r:embed="rId5"/>
          <a:stretch>
            <a:fillRect/>
          </a:stretch>
        </p:blipFill>
        <p:spPr>
          <a:xfrm>
            <a:off x="4362197" y="938538"/>
            <a:ext cx="4539034" cy="3583154"/>
          </a:xfrm>
          <a:prstGeom prst="rect">
            <a:avLst/>
          </a:prstGeom>
          <a:ln>
            <a:solidFill>
              <a:schemeClr val="bg2">
                <a:lumMod val="20000"/>
                <a:lumOff val="80000"/>
              </a:schemeClr>
            </a:solidFill>
          </a:ln>
        </p:spPr>
      </p:pic>
      <p:cxnSp>
        <p:nvCxnSpPr>
          <p:cNvPr id="13" name="Straight Arrow Connector 12">
            <a:extLst>
              <a:ext uri="{FF2B5EF4-FFF2-40B4-BE49-F238E27FC236}">
                <a16:creationId xmlns:a16="http://schemas.microsoft.com/office/drawing/2014/main" id="{DA1B8783-C7F0-1B45-8140-F2F18266C6E3}"/>
              </a:ext>
            </a:extLst>
          </p:cNvPr>
          <p:cNvCxnSpPr>
            <a:cxnSpLocks/>
          </p:cNvCxnSpPr>
          <p:nvPr/>
        </p:nvCxnSpPr>
        <p:spPr>
          <a:xfrm>
            <a:off x="3138616" y="2248930"/>
            <a:ext cx="3435179"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0438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4180703" cy="3394473"/>
          </a:xfrm>
        </p:spPr>
        <p:txBody>
          <a:bodyPr/>
          <a:lstStyle/>
          <a:p>
            <a:r>
              <a:rPr lang="en-US" dirty="0">
                <a:hlinkClick r:id="rId2"/>
              </a:rPr>
              <a:t>Grand Klimt Hall 1/2</a:t>
            </a:r>
            <a:endParaRPr lang="en-US" dirty="0"/>
          </a:p>
          <a:p>
            <a:r>
              <a:rPr lang="en-US" dirty="0"/>
              <a:t>Space reserved in IETF lounge all week</a:t>
            </a:r>
          </a:p>
          <a:p>
            <a:r>
              <a:rPr lang="en-US" dirty="0"/>
              <a:t>Collaborate on running code</a:t>
            </a:r>
          </a:p>
          <a:p>
            <a:r>
              <a:rPr lang="en-US" dirty="0">
                <a:hlinkClick r:id="rId3" tooltip="https://www.ietf.org/registration/MeetingWiki/wiki/doku.php?id=100codelounge"/>
              </a:rPr>
              <a:t>Schedule</a:t>
            </a:r>
            <a:r>
              <a:rPr lang="en-US" dirty="0">
                <a:hlinkClick r:id="rId4" tooltip="https://www.ietf.org/registration/MeetingWiki/wiki/doku.php?id=100codelounge"/>
              </a:rPr>
              <a:t> </a:t>
            </a:r>
            <a:r>
              <a:rPr lang="en-US" dirty="0"/>
              <a:t>time for your team</a:t>
            </a:r>
          </a:p>
        </p:txBody>
      </p:sp>
      <p:sp>
        <p:nvSpPr>
          <p:cNvPr id="8"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25</a:t>
            </a:fld>
            <a:endParaRPr lang="en-US" dirty="0"/>
          </a:p>
        </p:txBody>
      </p:sp>
      <p:sp>
        <p:nvSpPr>
          <p:cNvPr id="2" name="Title 1"/>
          <p:cNvSpPr>
            <a:spLocks noGrp="1"/>
          </p:cNvSpPr>
          <p:nvPr>
            <p:ph type="title"/>
          </p:nvPr>
        </p:nvSpPr>
        <p:spPr/>
        <p:txBody>
          <a:bodyPr>
            <a:normAutofit/>
          </a:bodyPr>
          <a:lstStyle/>
          <a:p>
            <a:r>
              <a:rPr lang="en-US" dirty="0"/>
              <a:t>Code Lounge</a:t>
            </a:r>
          </a:p>
        </p:txBody>
      </p:sp>
      <p:pic>
        <p:nvPicPr>
          <p:cNvPr id="11" name="Picture 10" descr="Diagram&#10;&#10;Description automatically generated">
            <a:extLst>
              <a:ext uri="{FF2B5EF4-FFF2-40B4-BE49-F238E27FC236}">
                <a16:creationId xmlns:a16="http://schemas.microsoft.com/office/drawing/2014/main" id="{C6FA495F-464F-1847-9C53-6E61BB1C0250}"/>
              </a:ext>
            </a:extLst>
          </p:cNvPr>
          <p:cNvPicPr>
            <a:picLocks noChangeAspect="1"/>
          </p:cNvPicPr>
          <p:nvPr/>
        </p:nvPicPr>
        <p:blipFill>
          <a:blip r:embed="rId5"/>
          <a:stretch>
            <a:fillRect/>
          </a:stretch>
        </p:blipFill>
        <p:spPr>
          <a:xfrm>
            <a:off x="4415482" y="548877"/>
            <a:ext cx="4523261" cy="3553597"/>
          </a:xfrm>
          <a:prstGeom prst="rect">
            <a:avLst/>
          </a:prstGeom>
          <a:ln>
            <a:solidFill>
              <a:schemeClr val="bg2">
                <a:lumMod val="20000"/>
                <a:lumOff val="80000"/>
              </a:schemeClr>
            </a:solidFill>
          </a:ln>
        </p:spPr>
      </p:pic>
      <p:cxnSp>
        <p:nvCxnSpPr>
          <p:cNvPr id="13" name="Straight Arrow Connector 12">
            <a:extLst>
              <a:ext uri="{FF2B5EF4-FFF2-40B4-BE49-F238E27FC236}">
                <a16:creationId xmlns:a16="http://schemas.microsoft.com/office/drawing/2014/main" id="{9E5ACF9D-55B3-C642-80D1-50C741E182AD}"/>
              </a:ext>
            </a:extLst>
          </p:cNvPr>
          <p:cNvCxnSpPr>
            <a:cxnSpLocks/>
          </p:cNvCxnSpPr>
          <p:nvPr/>
        </p:nvCxnSpPr>
        <p:spPr>
          <a:xfrm>
            <a:off x="3418703" y="1474573"/>
            <a:ext cx="3715265" cy="0"/>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48729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3177" y="1373202"/>
            <a:ext cx="2814222" cy="2397095"/>
          </a:xfrm>
        </p:spPr>
        <p:txBody>
          <a:bodyPr>
            <a:normAutofit/>
          </a:bodyPr>
          <a:lstStyle/>
          <a:p>
            <a:pPr algn="ctr"/>
            <a:r>
              <a:rPr lang="en-US" sz="6600" dirty="0"/>
              <a:t>THANK YOU!</a:t>
            </a:r>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sp>
        <p:nvSpPr>
          <p:cNvPr id="4" name="Slide Number Placeholder 3">
            <a:extLst>
              <a:ext uri="{FF2B5EF4-FFF2-40B4-BE49-F238E27FC236}">
                <a16:creationId xmlns:a16="http://schemas.microsoft.com/office/drawing/2014/main" id="{1A23DD15-D268-8F40-9BE7-E529D76EF13C}"/>
              </a:ext>
            </a:extLst>
          </p:cNvPr>
          <p:cNvSpPr>
            <a:spLocks noGrp="1"/>
          </p:cNvSpPr>
          <p:nvPr>
            <p:ph type="sldNum" sz="quarter" idx="10"/>
          </p:nvPr>
        </p:nvSpPr>
        <p:spPr/>
        <p:txBody>
          <a:bodyPr/>
          <a:lstStyle/>
          <a:p>
            <a:fld id="{86CB4B4D-7CA3-9044-876B-883B54F8677D}" type="slidenum">
              <a:rPr lang="en-US" smtClean="0"/>
              <a:t>26</a:t>
            </a:fld>
            <a:endParaRPr lang="en-US"/>
          </a:p>
        </p:txBody>
      </p:sp>
      <p:pic>
        <p:nvPicPr>
          <p:cNvPr id="6" name="Picture 5" descr="Logo&#10;&#10;Description automatically generated">
            <a:hlinkClick r:id="rId2"/>
            <a:extLst>
              <a:ext uri="{FF2B5EF4-FFF2-40B4-BE49-F238E27FC236}">
                <a16:creationId xmlns:a16="http://schemas.microsoft.com/office/drawing/2014/main" id="{30C397F4-2F9D-0045-AE1D-8DBB62BAC2EC}"/>
              </a:ext>
            </a:extLst>
          </p:cNvPr>
          <p:cNvPicPr>
            <a:picLocks noChangeAspect="1"/>
          </p:cNvPicPr>
          <p:nvPr/>
        </p:nvPicPr>
        <p:blipFill>
          <a:blip r:embed="rId3"/>
          <a:stretch>
            <a:fillRect/>
          </a:stretch>
        </p:blipFill>
        <p:spPr>
          <a:xfrm>
            <a:off x="4546507" y="1803022"/>
            <a:ext cx="3594316" cy="1537453"/>
          </a:xfrm>
          <a:prstGeom prst="rect">
            <a:avLst/>
          </a:prstGeom>
        </p:spPr>
      </p:pic>
    </p:spTree>
    <p:extLst>
      <p:ext uri="{BB962C8B-B14F-4D97-AF65-F5344CB8AC3E}">
        <p14:creationId xmlns:p14="http://schemas.microsoft.com/office/powerpoint/2010/main" val="39502164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B5B1630-B942-3A45-BA2B-7C370509143D}"/>
              </a:ext>
            </a:extLst>
          </p:cNvPr>
          <p:cNvSpPr>
            <a:spLocks noGrp="1"/>
          </p:cNvSpPr>
          <p:nvPr>
            <p:ph type="sldNum" sz="quarter" idx="10"/>
          </p:nvPr>
        </p:nvSpPr>
        <p:spPr>
          <a:xfrm>
            <a:off x="8406917" y="4870380"/>
            <a:ext cx="279883" cy="276999"/>
          </a:xfrm>
        </p:spPr>
        <p:txBody>
          <a:bodyPr/>
          <a:lstStyle/>
          <a:p>
            <a:fld id="{86CB4B4D-7CA3-9044-876B-883B54F8677D}" type="slidenum">
              <a:rPr lang="en-US" smtClean="0"/>
              <a:pPr/>
              <a:t>27</a:t>
            </a:fld>
            <a:endParaRPr lang="en-US"/>
          </a:p>
        </p:txBody>
      </p:sp>
      <p:sp>
        <p:nvSpPr>
          <p:cNvPr id="2" name="Title 1"/>
          <p:cNvSpPr>
            <a:spLocks noGrp="1"/>
          </p:cNvSpPr>
          <p:nvPr>
            <p:ph type="title"/>
          </p:nvPr>
        </p:nvSpPr>
        <p:spPr>
          <a:xfrm>
            <a:off x="457200" y="205978"/>
            <a:ext cx="8229600" cy="857251"/>
          </a:xfrm>
        </p:spPr>
        <p:txBody>
          <a:bodyPr/>
          <a:lstStyle/>
          <a:p>
            <a:r>
              <a:rPr lang="en-US" dirty="0"/>
              <a:t>Questions?</a:t>
            </a:r>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pic>
        <p:nvPicPr>
          <p:cNvPr id="9" name="Picture 8">
            <a:extLst>
              <a:ext uri="{FF2B5EF4-FFF2-40B4-BE49-F238E27FC236}">
                <a16:creationId xmlns:a16="http://schemas.microsoft.com/office/drawing/2014/main" id="{7B00B14C-31ED-AE4A-A1B0-CA4F70275E6C}"/>
              </a:ext>
            </a:extLst>
          </p:cNvPr>
          <p:cNvPicPr>
            <a:picLocks noChangeAspect="1"/>
          </p:cNvPicPr>
          <p:nvPr/>
        </p:nvPicPr>
        <p:blipFill>
          <a:blip r:embed="rId2"/>
          <a:stretch>
            <a:fillRect/>
          </a:stretch>
        </p:blipFill>
        <p:spPr>
          <a:xfrm>
            <a:off x="2667000" y="957263"/>
            <a:ext cx="3810000" cy="3810000"/>
          </a:xfrm>
          <a:prstGeom prst="rect">
            <a:avLst/>
          </a:prstGeom>
        </p:spPr>
      </p:pic>
    </p:spTree>
    <p:extLst>
      <p:ext uri="{BB962C8B-B14F-4D97-AF65-F5344CB8AC3E}">
        <p14:creationId xmlns:p14="http://schemas.microsoft.com/office/powerpoint/2010/main" val="19857343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a:extLst>
              <a:ext uri="{FF2B5EF4-FFF2-40B4-BE49-F238E27FC236}">
                <a16:creationId xmlns:a16="http://schemas.microsoft.com/office/drawing/2014/main" id="{1702093E-1841-1141-8BF6-E9FBB56222F3}"/>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09AD9A3F-D944-4548-BC69-47317C0B2CDD}"/>
              </a:ext>
            </a:extLst>
          </p:cNvPr>
          <p:cNvSpPr>
            <a:spLocks noGrp="1"/>
          </p:cNvSpPr>
          <p:nvPr>
            <p:ph type="sldNum" sz="quarter" idx="10"/>
          </p:nvPr>
        </p:nvSpPr>
        <p:spPr>
          <a:xfrm>
            <a:off x="8406917" y="4870380"/>
            <a:ext cx="279883" cy="276999"/>
          </a:xfrm>
        </p:spPr>
        <p:txBody>
          <a:bodyPr/>
          <a:lstStyle/>
          <a:p>
            <a:fld id="{86CB4B4D-7CA3-9044-876B-883B54F8677D}" type="slidenum">
              <a:rPr lang="en-US" smtClean="0"/>
              <a:pPr/>
              <a:t>28</a:t>
            </a:fld>
            <a:endParaRPr lang="en-US"/>
          </a:p>
        </p:txBody>
      </p:sp>
      <p:sp>
        <p:nvSpPr>
          <p:cNvPr id="2" name="Title 1"/>
          <p:cNvSpPr>
            <a:spLocks noGrp="1"/>
          </p:cNvSpPr>
          <p:nvPr>
            <p:ph type="title"/>
          </p:nvPr>
        </p:nvSpPr>
        <p:spPr>
          <a:xfrm>
            <a:off x="457200" y="205978"/>
            <a:ext cx="8229600" cy="857251"/>
          </a:xfrm>
        </p:spPr>
        <p:txBody>
          <a:bodyPr>
            <a:normAutofit/>
          </a:bodyPr>
          <a:lstStyle/>
          <a:p>
            <a:r>
              <a:rPr lang="en-US" dirty="0"/>
              <a:t>Let’s Start Coding!</a:t>
            </a:r>
          </a:p>
        </p:txBody>
      </p:sp>
      <p:pic>
        <p:nvPicPr>
          <p:cNvPr id="4" name="Picture 3">
            <a:extLst>
              <a:ext uri="{FF2B5EF4-FFF2-40B4-BE49-F238E27FC236}">
                <a16:creationId xmlns:a16="http://schemas.microsoft.com/office/drawing/2014/main" id="{7535F242-E3F0-1945-A8DE-429AABD8E654}"/>
              </a:ext>
            </a:extLst>
          </p:cNvPr>
          <p:cNvPicPr>
            <a:picLocks noChangeAspect="1"/>
          </p:cNvPicPr>
          <p:nvPr/>
        </p:nvPicPr>
        <p:blipFill rotWithShape="1">
          <a:blip r:embed="rId2"/>
          <a:srcRect t="18214" b="11886"/>
          <a:stretch/>
        </p:blipFill>
        <p:spPr>
          <a:xfrm>
            <a:off x="0" y="1063229"/>
            <a:ext cx="9144000" cy="4080271"/>
          </a:xfrm>
          <a:prstGeom prst="rect">
            <a:avLst/>
          </a:prstGeom>
        </p:spPr>
      </p:pic>
    </p:spTree>
    <p:extLst>
      <p:ext uri="{BB962C8B-B14F-4D97-AF65-F5344CB8AC3E}">
        <p14:creationId xmlns:p14="http://schemas.microsoft.com/office/powerpoint/2010/main" val="2555074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First in-person event since COVID-19?</a:t>
            </a:r>
          </a:p>
          <a:p>
            <a:r>
              <a:rPr lang="en-US" dirty="0"/>
              <a:t>First IETF Hackathon?</a:t>
            </a:r>
          </a:p>
        </p:txBody>
      </p:sp>
      <p:sp>
        <p:nvSpPr>
          <p:cNvPr id="6"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3</a:t>
            </a:fld>
            <a:endParaRPr lang="en-US"/>
          </a:p>
        </p:txBody>
      </p:sp>
      <p:sp>
        <p:nvSpPr>
          <p:cNvPr id="2" name="Title 1"/>
          <p:cNvSpPr>
            <a:spLocks noGrp="1"/>
          </p:cNvSpPr>
          <p:nvPr>
            <p:ph type="title"/>
          </p:nvPr>
        </p:nvSpPr>
        <p:spPr/>
        <p:txBody>
          <a:bodyPr/>
          <a:lstStyle/>
          <a:p>
            <a:r>
              <a:rPr lang="en-US" dirty="0"/>
              <a:t>Welcome back!</a:t>
            </a:r>
          </a:p>
        </p:txBody>
      </p:sp>
    </p:spTree>
    <p:extLst>
      <p:ext uri="{BB962C8B-B14F-4D97-AF65-F5344CB8AC3E}">
        <p14:creationId xmlns:p14="http://schemas.microsoft.com/office/powerpoint/2010/main" val="2325144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First in-person event since COVID-19?</a:t>
            </a:r>
          </a:p>
          <a:p>
            <a:r>
              <a:rPr lang="en-US" dirty="0"/>
              <a:t>First IETF Hackathon?</a:t>
            </a:r>
          </a:p>
          <a:p>
            <a:r>
              <a:rPr lang="en-US" dirty="0"/>
              <a:t>First IETF event?</a:t>
            </a:r>
          </a:p>
        </p:txBody>
      </p:sp>
      <p:sp>
        <p:nvSpPr>
          <p:cNvPr id="6" name="Slide Number Placeholder 5"/>
          <p:cNvSpPr>
            <a:spLocks noGrp="1"/>
          </p:cNvSpPr>
          <p:nvPr>
            <p:ph type="sldNum" sz="quarter" idx="10"/>
          </p:nvPr>
        </p:nvSpPr>
        <p:spPr/>
        <p:txBody>
          <a:bodyP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874AFF42-E6BF-7D4B-B4C4-6F95991ED1BF}" type="slidenum">
              <a:rPr lang="en-US" smtClean="0"/>
              <a:pPr/>
              <a:t>4</a:t>
            </a:fld>
            <a:endParaRPr lang="en-US"/>
          </a:p>
        </p:txBody>
      </p:sp>
      <p:sp>
        <p:nvSpPr>
          <p:cNvPr id="2" name="Title 1"/>
          <p:cNvSpPr>
            <a:spLocks noGrp="1"/>
          </p:cNvSpPr>
          <p:nvPr>
            <p:ph type="title"/>
          </p:nvPr>
        </p:nvSpPr>
        <p:spPr/>
        <p:txBody>
          <a:bodyPr/>
          <a:lstStyle/>
          <a:p>
            <a:r>
              <a:rPr lang="en-US" dirty="0"/>
              <a:t>Welcome back!</a:t>
            </a:r>
          </a:p>
        </p:txBody>
      </p:sp>
    </p:spTree>
    <p:extLst>
      <p:ext uri="{BB962C8B-B14F-4D97-AF65-F5344CB8AC3E}">
        <p14:creationId xmlns:p14="http://schemas.microsoft.com/office/powerpoint/2010/main" val="2694996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8229600" cy="3394473"/>
          </a:xfrm>
        </p:spPr>
        <p:txBody>
          <a:bodyPr>
            <a:normAutofit/>
          </a:bodyPr>
          <a:lstStyle/>
          <a:p>
            <a:r>
              <a:rPr lang="en-US" dirty="0"/>
              <a:t>Advance pace and relevance of IETF standards</a:t>
            </a:r>
          </a:p>
          <a:p>
            <a:pPr lvl="1"/>
            <a:r>
              <a:rPr lang="en-US" dirty="0"/>
              <a:t>Bring speed and collaborative spirit of open source community into IETF</a:t>
            </a:r>
          </a:p>
          <a:p>
            <a:pPr lvl="1"/>
            <a:r>
              <a:rPr lang="en-US" dirty="0"/>
              <a:t>Flush out ideas, feed into working group sessions</a:t>
            </a:r>
          </a:p>
          <a:p>
            <a:pPr lvl="1"/>
            <a:r>
              <a:rPr lang="en-US" dirty="0"/>
              <a:t>Produce sample code, reference implementations, utilities</a:t>
            </a:r>
          </a:p>
          <a:p>
            <a:r>
              <a:rPr lang="en-US" dirty="0"/>
              <a:t>Attract developers, new people to IETF</a:t>
            </a:r>
          </a:p>
          <a:p>
            <a:pPr lvl="1"/>
            <a:r>
              <a:rPr lang="en-US" dirty="0"/>
              <a:t>Match new, skillful developers with IETF veterans</a:t>
            </a:r>
          </a:p>
          <a:p>
            <a:pPr lvl="1"/>
            <a:r>
              <a:rPr lang="en-US" dirty="0"/>
              <a:t>University engagement</a:t>
            </a:r>
          </a:p>
        </p:txBody>
      </p:sp>
      <p:sp>
        <p:nvSpPr>
          <p:cNvPr id="2" name="Title 1"/>
          <p:cNvSpPr>
            <a:spLocks noGrp="1"/>
          </p:cNvSpPr>
          <p:nvPr>
            <p:ph type="title"/>
          </p:nvPr>
        </p:nvSpPr>
        <p:spPr>
          <a:xfrm>
            <a:off x="457200" y="205978"/>
            <a:ext cx="8229600" cy="857251"/>
          </a:xfrm>
        </p:spPr>
        <p:txBody>
          <a:bodyPr/>
          <a:lstStyle/>
          <a:p>
            <a:r>
              <a:rPr lang="en-US" dirty="0"/>
              <a:t>Why Are We Here</a:t>
            </a:r>
          </a:p>
        </p:txBody>
      </p:sp>
      <p:sp>
        <p:nvSpPr>
          <p:cNvPr id="11" name="Slide Number Placeholder 10">
            <a:extLst>
              <a:ext uri="{FF2B5EF4-FFF2-40B4-BE49-F238E27FC236}">
                <a16:creationId xmlns:a16="http://schemas.microsoft.com/office/drawing/2014/main" id="{29A4FB1D-4304-E14E-B7BA-43DF197CD6B1}"/>
              </a:ext>
            </a:extLst>
          </p:cNvPr>
          <p:cNvSpPr>
            <a:spLocks noGrp="1"/>
          </p:cNvSpPr>
          <p:nvPr>
            <p:ph type="sldNum" sz="quarter" idx="10"/>
          </p:nvPr>
        </p:nvSpPr>
        <p:spPr/>
        <p:txBody>
          <a:bodyPr/>
          <a:lstStyle/>
          <a:p>
            <a:fld id="{86CB4B4D-7CA3-9044-876B-883B54F8677D}" type="slidenum">
              <a:rPr lang="en-US" smtClean="0"/>
              <a:t>5</a:t>
            </a:fld>
            <a:endParaRPr lang="en-US"/>
          </a:p>
        </p:txBody>
      </p:sp>
    </p:spTree>
    <p:extLst>
      <p:ext uri="{BB962C8B-B14F-4D97-AF65-F5344CB8AC3E}">
        <p14:creationId xmlns:p14="http://schemas.microsoft.com/office/powerpoint/2010/main" val="1978464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5">
            <a:extLst>
              <a:ext uri="{FF2B5EF4-FFF2-40B4-BE49-F238E27FC236}">
                <a16:creationId xmlns:a16="http://schemas.microsoft.com/office/drawing/2014/main" id="{940BB2BC-C833-1D49-A1E5-9D93FA6467FE}"/>
              </a:ext>
            </a:extLst>
          </p:cNvPr>
          <p:cNvSpPr>
            <a:spLocks noGrp="1" noChangeArrowheads="1"/>
          </p:cNvSpPr>
          <p:nvPr>
            <p:ph type="title"/>
          </p:nvPr>
        </p:nvSpPr>
        <p:spPr>
          <a:xfrm>
            <a:off x="1657350" y="342900"/>
            <a:ext cx="5819775" cy="400050"/>
          </a:xfrm>
          <a:noFill/>
        </p:spPr>
        <p:txBody>
          <a:bodyPr/>
          <a:lstStyle/>
          <a:p>
            <a:r>
              <a:rPr lang="en-US" altLang="en-US">
                <a:ea typeface="ＭＳ Ｐゴシック" panose="020B0600070205080204" pitchFamily="34" charset="-128"/>
              </a:rPr>
              <a:t>Note Well</a:t>
            </a:r>
          </a:p>
        </p:txBody>
      </p:sp>
      <p:sp>
        <p:nvSpPr>
          <p:cNvPr id="15363" name="Rectangle 6">
            <a:extLst>
              <a:ext uri="{FF2B5EF4-FFF2-40B4-BE49-F238E27FC236}">
                <a16:creationId xmlns:a16="http://schemas.microsoft.com/office/drawing/2014/main" id="{6CB27FA6-C918-7A49-9F99-34627DD83825}"/>
              </a:ext>
            </a:extLst>
          </p:cNvPr>
          <p:cNvSpPr>
            <a:spLocks noGrp="1" noChangeArrowheads="1"/>
          </p:cNvSpPr>
          <p:nvPr>
            <p:ph type="body" idx="1"/>
          </p:nvPr>
        </p:nvSpPr>
        <p:spPr>
          <a:xfrm>
            <a:off x="1257300" y="800100"/>
            <a:ext cx="6629400" cy="3486150"/>
          </a:xfrm>
        </p:spPr>
        <p:txBody>
          <a:bodyPr>
            <a:normAutofit lnSpcReduction="10000"/>
          </a:bodyPr>
          <a:lstStyle/>
          <a:p>
            <a:pPr marL="0" indent="0"/>
            <a:r>
              <a:rPr lang="en-US" altLang="en-US" sz="900" b="0">
                <a:ea typeface="ＭＳ Ｐゴシック" panose="020B0600070205080204" pitchFamily="34" charset="-128"/>
              </a:rPr>
              <a:t>This is a reminder of IETF policies in effect on various topics such as patents or code of conduct. It is only meant to point you in the right direction. Exceptions may apply.</a:t>
            </a:r>
            <a:r>
              <a:rPr lang="en-US" altLang="en-US" sz="900">
                <a:ea typeface="ＭＳ Ｐゴシック" panose="020B0600070205080204" pitchFamily="34" charset="-128"/>
              </a:rPr>
              <a:t> </a:t>
            </a:r>
            <a:r>
              <a:rPr lang="en-US" altLang="en-US" sz="900" b="0">
                <a:ea typeface="ＭＳ Ｐゴシック" panose="020B0600070205080204" pitchFamily="34" charset="-128"/>
              </a:rPr>
              <a:t>The IETF's patent policy and the definition of an IETF "contribution" and "participation" are set forth in BCP 79; please read it carefully.</a:t>
            </a:r>
            <a:endParaRPr lang="en-US" altLang="en-US" sz="900">
              <a:ea typeface="ＭＳ Ｐゴシック" panose="020B0600070205080204" pitchFamily="34" charset="-128"/>
            </a:endParaRP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As a reminder:</a:t>
            </a:r>
          </a:p>
          <a:p>
            <a:pPr marL="0" indent="0"/>
            <a:endParaRPr lang="en-US" altLang="en-US" sz="900">
              <a:ea typeface="ＭＳ Ｐゴシック" panose="020B0600070205080204" pitchFamily="34" charset="-128"/>
            </a:endParaRPr>
          </a:p>
          <a:p>
            <a:pPr marL="0" indent="0">
              <a:buFontTx/>
              <a:buChar char="•"/>
            </a:pPr>
            <a:r>
              <a:rPr lang="en-US" altLang="en-US" sz="900" b="0">
                <a:ea typeface="ＭＳ Ｐゴシック" panose="020B0600070205080204" pitchFamily="34" charset="-128"/>
              </a:rPr>
              <a:t>By participating in the IETF, you agree to follow IETF processes and policies.</a:t>
            </a:r>
          </a:p>
          <a:p>
            <a:pPr marL="0" indent="0">
              <a:buFontTx/>
              <a:buChar char="•"/>
            </a:pPr>
            <a:r>
              <a:rPr lang="en-US" altLang="en-US" sz="900" b="0">
                <a:ea typeface="ＭＳ Ｐゴシック" panose="020B0600070205080204" pitchFamily="34" charset="-128"/>
              </a:rPr>
              <a:t>If you are aware that any IETF contribution is covered by patents or patent applications that are owned or controlled by you or your sponsor, you must disclose that fact, or not participate in the discussion.</a:t>
            </a:r>
          </a:p>
          <a:p>
            <a:pPr marL="0" indent="0">
              <a:buFontTx/>
              <a:buChar char="•"/>
            </a:pPr>
            <a:r>
              <a:rPr lang="en-US" altLang="en-US" sz="900" b="0">
                <a:ea typeface="ＭＳ Ｐゴシック" panose="020B0600070205080204" pitchFamily="34" charset="-128"/>
              </a:rPr>
              <a:t>As a participant in or attendee to any IETF activity you acknowledge that written, audio, video, and photographic records of meetings may be made public.</a:t>
            </a:r>
          </a:p>
          <a:p>
            <a:pPr marL="0" indent="0">
              <a:buFontTx/>
              <a:buChar char="•"/>
            </a:pPr>
            <a:r>
              <a:rPr lang="en-US" altLang="en-US" sz="900" b="0">
                <a:ea typeface="ＭＳ Ｐゴシック" panose="020B0600070205080204" pitchFamily="34" charset="-128"/>
              </a:rPr>
              <a:t>Personal information that you provide to IETF will be handled in accordance with the IETF Privacy Statement.</a:t>
            </a:r>
          </a:p>
          <a:p>
            <a:pPr marL="0" indent="0">
              <a:buFontTx/>
              <a:buChar char="•"/>
            </a:pPr>
            <a:r>
              <a:rPr lang="en-US" altLang="en-US" sz="900" b="0">
                <a:ea typeface="ＭＳ Ｐゴシック" panose="020B0600070205080204" pitchFamily="34" charset="-128"/>
              </a:rPr>
              <a:t>As a participant or attendee, you agree to work respectfully with other participants; please contact the ombudsteam </a:t>
            </a:r>
            <a:br>
              <a:rPr lang="en-US" altLang="en-US" sz="900" b="0">
                <a:ea typeface="ＭＳ Ｐゴシック" panose="020B0600070205080204" pitchFamily="34" charset="-128"/>
              </a:rPr>
            </a:br>
            <a:r>
              <a:rPr lang="en-US" altLang="en-US" sz="900" b="0">
                <a:ea typeface="ＭＳ Ｐゴシック" panose="020B0600070205080204" pitchFamily="34" charset="-128"/>
              </a:rPr>
              <a:t>(</a:t>
            </a:r>
            <a:r>
              <a:rPr lang="en-US" altLang="en-US" sz="900" b="0" u="sng">
                <a:ea typeface="ＭＳ Ｐゴシック" panose="020B0600070205080204" pitchFamily="34" charset="-128"/>
                <a:hlinkClick r:id="rId3"/>
              </a:rPr>
              <a:t>https://www.ietf.org/contact/ombudsteam/</a:t>
            </a:r>
            <a:r>
              <a:rPr lang="en-US" altLang="en-US" sz="900" b="0">
                <a:ea typeface="ＭＳ Ｐゴシック" panose="020B0600070205080204" pitchFamily="34" charset="-128"/>
              </a:rPr>
              <a:t>) if you have questions or concerns about this.</a:t>
            </a: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Definitive information is in the documents listed below and other IETF</a:t>
            </a:r>
            <a:r>
              <a:rPr lang="en-US" altLang="en-US" sz="900">
                <a:ea typeface="ＭＳ Ｐゴシック" panose="020B0600070205080204" pitchFamily="34" charset="-128"/>
              </a:rPr>
              <a:t> </a:t>
            </a:r>
            <a:r>
              <a:rPr lang="en-US" altLang="en-US" sz="900" b="0">
                <a:ea typeface="ＭＳ Ｐゴシック" panose="020B0600070205080204" pitchFamily="34" charset="-128"/>
              </a:rPr>
              <a:t>BCPs. For advice, please talk to WG chairs or ADs:</a:t>
            </a:r>
            <a:endParaRPr lang="en-US" altLang="en-US" sz="900">
              <a:ea typeface="ＭＳ Ｐゴシック" panose="020B0600070205080204" pitchFamily="34" charset="-128"/>
            </a:endParaRPr>
          </a:p>
          <a:p>
            <a:pPr marL="0" indent="0"/>
            <a:endParaRPr lang="en-US" altLang="en-US" sz="900">
              <a:ea typeface="ＭＳ Ｐゴシック" panose="020B0600070205080204" pitchFamily="34" charset="-128"/>
            </a:endParaRPr>
          </a:p>
          <a:p>
            <a:pPr marL="0" indent="0">
              <a:spcBef>
                <a:spcPct val="0"/>
              </a:spcBef>
              <a:buFontTx/>
              <a:buChar char="•"/>
            </a:pPr>
            <a:r>
              <a:rPr lang="en-US" altLang="en-US" sz="900" b="0">
                <a:ea typeface="ＭＳ Ｐゴシック" panose="020B0600070205080204" pitchFamily="34" charset="-128"/>
              </a:rPr>
              <a:t>BCP 9 (Internet Standards Process)</a:t>
            </a:r>
          </a:p>
          <a:p>
            <a:pPr marL="0" indent="0">
              <a:spcBef>
                <a:spcPct val="0"/>
              </a:spcBef>
              <a:buFontTx/>
              <a:buChar char="•"/>
            </a:pPr>
            <a:r>
              <a:rPr lang="en-US" altLang="en-US" sz="900" b="0">
                <a:ea typeface="ＭＳ Ｐゴシック" panose="020B0600070205080204" pitchFamily="34" charset="-128"/>
              </a:rPr>
              <a:t>BCP 25 (Working Group processes)</a:t>
            </a:r>
          </a:p>
          <a:p>
            <a:pPr marL="0" indent="0">
              <a:spcBef>
                <a:spcPct val="0"/>
              </a:spcBef>
              <a:buFontTx/>
              <a:buChar char="•"/>
            </a:pPr>
            <a:r>
              <a:rPr lang="en-US" altLang="en-US" sz="900" b="0">
                <a:ea typeface="ＭＳ Ｐゴシック" panose="020B0600070205080204" pitchFamily="34" charset="-128"/>
              </a:rPr>
              <a:t>BCP 25 (Anti-Harassment Procedures) </a:t>
            </a:r>
          </a:p>
          <a:p>
            <a:pPr marL="0" indent="0">
              <a:spcBef>
                <a:spcPct val="0"/>
              </a:spcBef>
              <a:buFontTx/>
              <a:buChar char="•"/>
            </a:pPr>
            <a:r>
              <a:rPr lang="en-US" altLang="en-US" sz="900" b="0">
                <a:ea typeface="ＭＳ Ｐゴシック" panose="020B0600070205080204" pitchFamily="34" charset="-128"/>
              </a:rPr>
              <a:t>BCP 54 (Code of Conduct)</a:t>
            </a:r>
          </a:p>
          <a:p>
            <a:pPr marL="0" indent="0">
              <a:spcBef>
                <a:spcPct val="0"/>
              </a:spcBef>
              <a:buFontTx/>
              <a:buChar char="•"/>
            </a:pPr>
            <a:r>
              <a:rPr lang="en-US" altLang="en-US" sz="900" b="0">
                <a:ea typeface="ＭＳ Ｐゴシック" panose="020B0600070205080204" pitchFamily="34" charset="-128"/>
              </a:rPr>
              <a:t>BCP 78 (Copyright)</a:t>
            </a:r>
          </a:p>
          <a:p>
            <a:pPr marL="0" indent="0">
              <a:spcBef>
                <a:spcPct val="0"/>
              </a:spcBef>
              <a:buFontTx/>
              <a:buChar char="•"/>
            </a:pPr>
            <a:r>
              <a:rPr lang="en-US" altLang="en-US" sz="900" b="0">
                <a:ea typeface="ＭＳ Ｐゴシック" panose="020B0600070205080204" pitchFamily="34" charset="-128"/>
              </a:rPr>
              <a:t>BCP 79 (Patents, Participation)</a:t>
            </a:r>
          </a:p>
          <a:p>
            <a:pPr marL="0" indent="0">
              <a:spcBef>
                <a:spcPct val="0"/>
              </a:spcBef>
              <a:buFontTx/>
              <a:buChar char="•"/>
            </a:pPr>
            <a:r>
              <a:rPr lang="en-US" altLang="en-US" sz="900" b="0" u="sng">
                <a:ea typeface="ＭＳ Ｐゴシック" panose="020B0600070205080204" pitchFamily="34" charset="-128"/>
                <a:hlinkClick r:id="rId4"/>
              </a:rPr>
              <a:t>https://www.ietf.org/privacy-policy/</a:t>
            </a:r>
            <a:r>
              <a:rPr lang="en-US" altLang="en-US" sz="900" b="0">
                <a:ea typeface="ＭＳ Ｐゴシック" panose="020B0600070205080204" pitchFamily="34" charset="-128"/>
              </a:rPr>
              <a:t> (Privacy Policy)</a:t>
            </a:r>
            <a:endParaRPr lang="en-US" altLang="en-US" sz="900">
              <a:ea typeface="ＭＳ Ｐゴシック" panose="020B0600070205080204" pitchFamily="34" charset="-128"/>
            </a:endParaRPr>
          </a:p>
        </p:txBody>
      </p:sp>
    </p:spTree>
    <p:extLst>
      <p:ext uri="{BB962C8B-B14F-4D97-AF65-F5344CB8AC3E}">
        <p14:creationId xmlns:p14="http://schemas.microsoft.com/office/powerpoint/2010/main" val="3902409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00150"/>
            <a:ext cx="4725673" cy="3394075"/>
          </a:xfrm>
        </p:spPr>
        <p:txBody>
          <a:bodyPr>
            <a:noAutofit/>
          </a:bodyPr>
          <a:lstStyle/>
          <a:p>
            <a:r>
              <a:rPr lang="en-US" sz="2000" dirty="0"/>
              <a:t>Participants can work on any code</a:t>
            </a:r>
          </a:p>
          <a:p>
            <a:r>
              <a:rPr lang="en-US" sz="2000" dirty="0"/>
              <a:t>Rules regarding code are per participant's organization and the code’s license</a:t>
            </a:r>
          </a:p>
          <a:p>
            <a:r>
              <a:rPr lang="en-US" sz="2000" dirty="0"/>
              <a:t>The code itself is NOT an IETF contribution</a:t>
            </a:r>
          </a:p>
          <a:p>
            <a:r>
              <a:rPr lang="en-US" sz="2000" dirty="0"/>
              <a:t>Discussions, presentations, and demos in Hackathon are IETF contributions. In this context, Hackathon is like a working group, and the usual IETF copyright and IPR disclosure rules apply</a:t>
            </a:r>
          </a:p>
        </p:txBody>
      </p:sp>
      <p:sp>
        <p:nvSpPr>
          <p:cNvPr id="2" name="Title 1"/>
          <p:cNvSpPr>
            <a:spLocks noGrp="1"/>
          </p:cNvSpPr>
          <p:nvPr>
            <p:ph type="title"/>
          </p:nvPr>
        </p:nvSpPr>
        <p:spPr>
          <a:xfrm>
            <a:off x="457200" y="205978"/>
            <a:ext cx="8229600" cy="857251"/>
          </a:xfrm>
        </p:spPr>
        <p:txBody>
          <a:bodyPr>
            <a:normAutofit/>
          </a:bodyPr>
          <a:lstStyle/>
          <a:p>
            <a:r>
              <a:rPr lang="en-US" dirty="0"/>
              <a:t>IPR and Code Contribution Guidelines </a:t>
            </a:r>
          </a:p>
        </p:txBody>
      </p:sp>
      <p:sp>
        <p:nvSpPr>
          <p:cNvPr id="14" name="Slide Number Placeholder 13">
            <a:extLst>
              <a:ext uri="{FF2B5EF4-FFF2-40B4-BE49-F238E27FC236}">
                <a16:creationId xmlns:a16="http://schemas.microsoft.com/office/drawing/2014/main" id="{AE34D4BF-94C1-FC43-9693-6F72E95322DA}"/>
              </a:ext>
            </a:extLst>
          </p:cNvPr>
          <p:cNvSpPr>
            <a:spLocks noGrp="1"/>
          </p:cNvSpPr>
          <p:nvPr>
            <p:ph type="sldNum" sz="quarter" idx="10"/>
          </p:nvPr>
        </p:nvSpPr>
        <p:spPr/>
        <p:txBody>
          <a:bodyPr/>
          <a:lstStyle/>
          <a:p>
            <a:fld id="{86CB4B4D-7CA3-9044-876B-883B54F8677D}" type="slidenum">
              <a:rPr lang="en-US" smtClean="0"/>
              <a:t>7</a:t>
            </a:fld>
            <a:endParaRPr lang="en-US"/>
          </a:p>
        </p:txBody>
      </p:sp>
      <p:pic>
        <p:nvPicPr>
          <p:cNvPr id="8" name="Picture 7" descr="Graphical user interface, text, application, email&#10;&#10;Description automatically generated">
            <a:hlinkClick r:id="rId2"/>
            <a:extLst>
              <a:ext uri="{FF2B5EF4-FFF2-40B4-BE49-F238E27FC236}">
                <a16:creationId xmlns:a16="http://schemas.microsoft.com/office/drawing/2014/main" id="{B874D804-3AD2-4B41-A2CC-F522AAEF1881}"/>
              </a:ext>
            </a:extLst>
          </p:cNvPr>
          <p:cNvPicPr>
            <a:picLocks noChangeAspect="1"/>
          </p:cNvPicPr>
          <p:nvPr/>
        </p:nvPicPr>
        <p:blipFill>
          <a:blip r:embed="rId3"/>
          <a:stretch>
            <a:fillRect/>
          </a:stretch>
        </p:blipFill>
        <p:spPr>
          <a:xfrm>
            <a:off x="5382490" y="745140"/>
            <a:ext cx="3549272" cy="4398360"/>
          </a:xfrm>
          <a:prstGeom prst="rect">
            <a:avLst/>
          </a:prstGeom>
        </p:spPr>
      </p:pic>
    </p:spTree>
    <p:extLst>
      <p:ext uri="{BB962C8B-B14F-4D97-AF65-F5344CB8AC3E}">
        <p14:creationId xmlns:p14="http://schemas.microsoft.com/office/powerpoint/2010/main" val="2005884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CA0519D-F136-0147-BE3E-B03EF370F190}"/>
              </a:ext>
            </a:extLst>
          </p:cNvPr>
          <p:cNvSpPr>
            <a:spLocks noGrp="1"/>
          </p:cNvSpPr>
          <p:nvPr>
            <p:ph idx="1"/>
          </p:nvPr>
        </p:nvSpPr>
        <p:spPr/>
        <p:txBody>
          <a:bodyPr>
            <a:normAutofit fontScale="85000" lnSpcReduction="20000"/>
          </a:bodyPr>
          <a:lstStyle/>
          <a:p>
            <a:r>
              <a:rPr lang="en-US" dirty="0"/>
              <a:t>Contributions to the IETF, including Internet-Drafts and RFCs, are most understandable and effective when they use terminology that is clear, precise, and widely accessible to readers from varying backgrounds and cultures.</a:t>
            </a:r>
          </a:p>
          <a:p>
            <a:r>
              <a:rPr lang="en-US" dirty="0"/>
              <a:t>The IESG hence encourages IETF participants to use the guidance in [NISTIR8366] when making contributions to the IETF. Although developed for use within the US National Institute of Standards and Technology (NIST), the IETF community expressed strong support for the sentiment that the guidance on inclusive language in [NISTIR8366] is suitable for the IETF as well [1,2]. Using the same terminology as other standards organizations and industry initiatives also contributes to overall coherence in the industry.</a:t>
            </a:r>
          </a:p>
          <a:p>
            <a:r>
              <a:rPr lang="en-US" dirty="0">
                <a:hlinkClick r:id="rId2"/>
              </a:rPr>
              <a:t>https://www.ietf.org/about/groups/iesg/statements/on-inclusive-language/</a:t>
            </a:r>
            <a:endParaRPr lang="en-US" dirty="0"/>
          </a:p>
          <a:p>
            <a:endParaRPr lang="en-US" dirty="0"/>
          </a:p>
        </p:txBody>
      </p:sp>
      <p:sp>
        <p:nvSpPr>
          <p:cNvPr id="3" name="Slide Number Placeholder 2">
            <a:extLst>
              <a:ext uri="{FF2B5EF4-FFF2-40B4-BE49-F238E27FC236}">
                <a16:creationId xmlns:a16="http://schemas.microsoft.com/office/drawing/2014/main" id="{5F63B598-6DE4-B341-9488-E407FBA30CB4}"/>
              </a:ext>
            </a:extLst>
          </p:cNvPr>
          <p:cNvSpPr>
            <a:spLocks noGrp="1"/>
          </p:cNvSpPr>
          <p:nvPr>
            <p:ph type="sldNum" sz="quarter" idx="10"/>
          </p:nvPr>
        </p:nvSpPr>
        <p:spPr/>
        <p:txBody>
          <a:bodyPr/>
          <a:lstStyle/>
          <a:p>
            <a:fld id="{86CB4B4D-7CA3-9044-876B-883B54F8677D}" type="slidenum">
              <a:rPr lang="en-US" smtClean="0"/>
              <a:t>8</a:t>
            </a:fld>
            <a:endParaRPr lang="en-US"/>
          </a:p>
        </p:txBody>
      </p:sp>
      <p:sp>
        <p:nvSpPr>
          <p:cNvPr id="4" name="Title 3">
            <a:extLst>
              <a:ext uri="{FF2B5EF4-FFF2-40B4-BE49-F238E27FC236}">
                <a16:creationId xmlns:a16="http://schemas.microsoft.com/office/drawing/2014/main" id="{F8496A21-ACDB-5443-A3E3-CDC94F48BA55}"/>
              </a:ext>
            </a:extLst>
          </p:cNvPr>
          <p:cNvSpPr>
            <a:spLocks noGrp="1"/>
          </p:cNvSpPr>
          <p:nvPr>
            <p:ph type="title"/>
          </p:nvPr>
        </p:nvSpPr>
        <p:spPr/>
        <p:txBody>
          <a:bodyPr/>
          <a:lstStyle/>
          <a:p>
            <a:r>
              <a:rPr lang="en-US" dirty="0"/>
              <a:t>Inclusive Language	</a:t>
            </a:r>
          </a:p>
        </p:txBody>
      </p:sp>
    </p:spTree>
    <p:extLst>
      <p:ext uri="{BB962C8B-B14F-4D97-AF65-F5344CB8AC3E}">
        <p14:creationId xmlns:p14="http://schemas.microsoft.com/office/powerpoint/2010/main" val="2833308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4EE84-6F37-4D4A-B113-EBA5D1E4240D}"/>
              </a:ext>
            </a:extLst>
          </p:cNvPr>
          <p:cNvSpPr>
            <a:spLocks noGrp="1"/>
          </p:cNvSpPr>
          <p:nvPr>
            <p:ph type="title"/>
          </p:nvPr>
        </p:nvSpPr>
        <p:spPr>
          <a:xfrm>
            <a:off x="457200" y="205978"/>
            <a:ext cx="8229600" cy="857251"/>
          </a:xfrm>
        </p:spPr>
        <p:txBody>
          <a:bodyPr/>
          <a:lstStyle/>
          <a:p>
            <a:r>
              <a:rPr lang="en-US" dirty="0"/>
              <a:t>Projects</a:t>
            </a:r>
          </a:p>
        </p:txBody>
      </p:sp>
      <p:sp>
        <p:nvSpPr>
          <p:cNvPr id="3" name="Content Placeholder 2">
            <a:extLst>
              <a:ext uri="{FF2B5EF4-FFF2-40B4-BE49-F238E27FC236}">
                <a16:creationId xmlns:a16="http://schemas.microsoft.com/office/drawing/2014/main" id="{112ED020-CEA3-6E4A-B36E-DA88140482E6}"/>
              </a:ext>
            </a:extLst>
          </p:cNvPr>
          <p:cNvSpPr>
            <a:spLocks noGrp="1"/>
          </p:cNvSpPr>
          <p:nvPr>
            <p:ph idx="1"/>
          </p:nvPr>
        </p:nvSpPr>
        <p:spPr/>
        <p:txBody>
          <a:bodyPr>
            <a:normAutofit/>
          </a:bodyPr>
          <a:lstStyle/>
          <a:p>
            <a:r>
              <a:rPr lang="en-US" sz="2400" dirty="0"/>
              <a:t>On the </a:t>
            </a:r>
            <a:r>
              <a:rPr lang="en-US" sz="2400" dirty="0">
                <a:hlinkClick r:id="rId3"/>
              </a:rPr>
              <a:t>Hackathon wiki</a:t>
            </a:r>
            <a:endParaRPr lang="en-US" sz="2400" dirty="0"/>
          </a:p>
          <a:p>
            <a:r>
              <a:rPr lang="en-US" sz="2400" dirty="0"/>
              <a:t>Not sure which project to join?</a:t>
            </a:r>
          </a:p>
        </p:txBody>
      </p:sp>
      <p:sp>
        <p:nvSpPr>
          <p:cNvPr id="7" name="Slide Number Placeholder 6">
            <a:extLst>
              <a:ext uri="{FF2B5EF4-FFF2-40B4-BE49-F238E27FC236}">
                <a16:creationId xmlns:a16="http://schemas.microsoft.com/office/drawing/2014/main" id="{B0D2B854-68A9-2647-B2F6-EB9D94E94095}"/>
              </a:ext>
            </a:extLst>
          </p:cNvPr>
          <p:cNvSpPr>
            <a:spLocks noGrp="1"/>
          </p:cNvSpPr>
          <p:nvPr>
            <p:ph type="sldNum" sz="quarter" idx="10"/>
          </p:nvPr>
        </p:nvSpPr>
        <p:spPr/>
        <p:txBody>
          <a:bodyPr/>
          <a:lstStyle/>
          <a:p>
            <a:fld id="{86CB4B4D-7CA3-9044-876B-883B54F8677D}" type="slidenum">
              <a:rPr lang="en-US" smtClean="0"/>
              <a:t>9</a:t>
            </a:fld>
            <a:endParaRPr lang="en-US"/>
          </a:p>
        </p:txBody>
      </p:sp>
      <p:pic>
        <p:nvPicPr>
          <p:cNvPr id="9" name="Picture 8" descr="Graphical user interface, text, application&#10;&#10;Description automatically generated">
            <a:extLst>
              <a:ext uri="{FF2B5EF4-FFF2-40B4-BE49-F238E27FC236}">
                <a16:creationId xmlns:a16="http://schemas.microsoft.com/office/drawing/2014/main" id="{AD978A52-3BA5-DC44-8F41-F0EE63838432}"/>
              </a:ext>
            </a:extLst>
          </p:cNvPr>
          <p:cNvPicPr>
            <a:picLocks noChangeAspect="1"/>
          </p:cNvPicPr>
          <p:nvPr/>
        </p:nvPicPr>
        <p:blipFill>
          <a:blip r:embed="rId4"/>
          <a:stretch>
            <a:fillRect/>
          </a:stretch>
        </p:blipFill>
        <p:spPr>
          <a:xfrm>
            <a:off x="4878917" y="0"/>
            <a:ext cx="4265083" cy="5143500"/>
          </a:xfrm>
          <a:prstGeom prst="rect">
            <a:avLst/>
          </a:prstGeom>
        </p:spPr>
      </p:pic>
    </p:spTree>
    <p:extLst>
      <p:ext uri="{BB962C8B-B14F-4D97-AF65-F5344CB8AC3E}">
        <p14:creationId xmlns:p14="http://schemas.microsoft.com/office/powerpoint/2010/main" val="412198274"/>
      </p:ext>
    </p:extLst>
  </p:cSld>
  <p:clrMapOvr>
    <a:masterClrMapping/>
  </p:clrMapOvr>
</p:sld>
</file>

<file path=ppt/theme/theme1.xml><?xml version="1.0" encoding="utf-8"?>
<a:theme xmlns:a="http://schemas.openxmlformats.org/drawingml/2006/main" name="1_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iesg">
  <a:themeElements>
    <a:clrScheme name="">
      <a:dk1>
        <a:srgbClr val="000000"/>
      </a:dk1>
      <a:lt1>
        <a:srgbClr val="FFFFFF"/>
      </a:lt1>
      <a:dk2>
        <a:srgbClr val="000000"/>
      </a:dk2>
      <a:lt2>
        <a:srgbClr val="232323"/>
      </a:lt2>
      <a:accent1>
        <a:srgbClr val="474747"/>
      </a:accent1>
      <a:accent2>
        <a:srgbClr val="DADADA"/>
      </a:accent2>
      <a:accent3>
        <a:srgbClr val="FFFFFF"/>
      </a:accent3>
      <a:accent4>
        <a:srgbClr val="000000"/>
      </a:accent4>
      <a:accent5>
        <a:srgbClr val="B1B1B1"/>
      </a:accent5>
      <a:accent6>
        <a:srgbClr val="C5C5C5"/>
      </a:accent6>
      <a:hlink>
        <a:srgbClr val="000000"/>
      </a:hlink>
      <a:folHlink>
        <a:srgbClr val="919191"/>
      </a:folHlink>
    </a:clrScheme>
    <a:fontScheme name="iesg">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lnDef>
  </a:objectDefaults>
  <a:extraClrSchemeLst>
    <a:extraClrScheme>
      <a:clrScheme name="iesg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iesg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iesg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iesg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iesg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iesg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iesg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3499</TotalTime>
  <Words>1018</Words>
  <Application>Microsoft Macintosh PowerPoint</Application>
  <PresentationFormat>On-screen Show (16:9)</PresentationFormat>
  <Paragraphs>147</Paragraphs>
  <Slides>28</Slides>
  <Notes>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28</vt:i4>
      </vt:variant>
    </vt:vector>
  </HeadingPairs>
  <TitlesOfParts>
    <vt:vector size="34" baseType="lpstr">
      <vt:lpstr>Arial</vt:lpstr>
      <vt:lpstr>Calibri</vt:lpstr>
      <vt:lpstr>Helvetica</vt:lpstr>
      <vt:lpstr>Times New Roman</vt:lpstr>
      <vt:lpstr>1_Office Theme</vt:lpstr>
      <vt:lpstr>1_iesg</vt:lpstr>
      <vt:lpstr>IETF Hackathon</vt:lpstr>
      <vt:lpstr>Welcome back!</vt:lpstr>
      <vt:lpstr>Welcome back!</vt:lpstr>
      <vt:lpstr>Welcome back!</vt:lpstr>
      <vt:lpstr>Why Are We Here</vt:lpstr>
      <vt:lpstr>Note Well</vt:lpstr>
      <vt:lpstr>IPR and Code Contribution Guidelines </vt:lpstr>
      <vt:lpstr>Inclusive Language </vt:lpstr>
      <vt:lpstr>Projects</vt:lpstr>
      <vt:lpstr>Projects</vt:lpstr>
      <vt:lpstr>Agenda - Saturday</vt:lpstr>
      <vt:lpstr>Agenda - Sunday</vt:lpstr>
      <vt:lpstr>Gather https://gather.town/app/L4fNNdm1NJa1sE2v/ietf </vt:lpstr>
      <vt:lpstr>Gather https://gather.town/app/L4fNNdm1NJa1sE2v/ietf </vt:lpstr>
      <vt:lpstr>Hackathon Space </vt:lpstr>
      <vt:lpstr>HackNet (https://hacknet.meeting.ietf.org)</vt:lpstr>
      <vt:lpstr>Results Presentations</vt:lpstr>
      <vt:lpstr>https://github.com/ietf-hackathon  </vt:lpstr>
      <vt:lpstr>https://github.com/ietf-hackathon  </vt:lpstr>
      <vt:lpstr>https://github.com/IETF-Hackathon/ietf113-project-presentations </vt:lpstr>
      <vt:lpstr>https://github.com/IETF-Hackathon/ietf113-project-presentations </vt:lpstr>
      <vt:lpstr>README</vt:lpstr>
      <vt:lpstr>Related-implementations</vt:lpstr>
      <vt:lpstr>Hackdemo Happy Hour</vt:lpstr>
      <vt:lpstr>Code Lounge</vt:lpstr>
      <vt:lpstr>THANK YOU!</vt:lpstr>
      <vt:lpstr>Questions?</vt:lpstr>
      <vt:lpstr>Let’s Start Coding!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IETF Hackathon</dc:title>
  <dc:creator>Charles Eckel (eckelcu)</dc:creator>
  <cp:lastModifiedBy>Charles Eckel (eckelcu)</cp:lastModifiedBy>
  <cp:revision>75</cp:revision>
  <cp:lastPrinted>2021-03-01T15:11:32Z</cp:lastPrinted>
  <dcterms:created xsi:type="dcterms:W3CDTF">2020-07-18T21:06:17Z</dcterms:created>
  <dcterms:modified xsi:type="dcterms:W3CDTF">2022-03-18T19:51:45Z</dcterms:modified>
</cp:coreProperties>
</file>

<file path=docProps/thumbnail.jpeg>
</file>